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ink/inkAction1.xml" ContentType="application/vnd.ms-office.inkAction+xml"/>
  <Override PartName="/ppt/notesSlides/notesSlide73.xml" ContentType="application/vnd.openxmlformats-officedocument.presentationml.notesSlide+xml"/>
  <Override PartName="/ppt/ink/inkAction2.xml" ContentType="application/vnd.ms-office.inkAction+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ink/inkAction3.xml" ContentType="application/vnd.ms-office.inkAction+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ink/inkAction4.xml" ContentType="application/vnd.ms-office.inkAction+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Lst>
  <p:notesMasterIdLst>
    <p:notesMasterId r:id="rId124"/>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Lst>
  <p:sldSz cx="9144000" cy="6858000" type="screen4x3"/>
  <p:notesSz cx="6858000" cy="9144000"/>
  <p:defaultTextStyle>
    <a:defPPr>
      <a:defRPr lang="en-GB"/>
    </a:defPPr>
    <a:lvl1pPr algn="l" defTabSz="457200" rtl="0" eaLnBrk="0" fontAlgn="base" hangingPunct="0">
      <a:spcBef>
        <a:spcPct val="0"/>
      </a:spcBef>
      <a:spcAft>
        <a:spcPct val="0"/>
      </a:spcAft>
      <a:defRPr sz="2400" kern="1200">
        <a:solidFill>
          <a:schemeClr val="bg1"/>
        </a:solidFill>
        <a:latin typeface="Times New Roman" panose="02020603050405020304" pitchFamily="18" charset="0"/>
        <a:ea typeface="+mn-ea"/>
        <a:cs typeface="Arial" panose="020B0604020202020204" pitchFamily="34" charset="0"/>
      </a:defRPr>
    </a:lvl1pPr>
    <a:lvl2pPr marL="742950" indent="-285750" algn="l" defTabSz="457200" rtl="0" eaLnBrk="0" fontAlgn="base" hangingPunct="0">
      <a:spcBef>
        <a:spcPct val="0"/>
      </a:spcBef>
      <a:spcAft>
        <a:spcPct val="0"/>
      </a:spcAft>
      <a:defRPr sz="2400" kern="1200">
        <a:solidFill>
          <a:schemeClr val="bg1"/>
        </a:solidFill>
        <a:latin typeface="Times New Roman" panose="02020603050405020304" pitchFamily="18" charset="0"/>
        <a:ea typeface="+mn-ea"/>
        <a:cs typeface="Arial" panose="020B0604020202020204" pitchFamily="34" charset="0"/>
      </a:defRPr>
    </a:lvl2pPr>
    <a:lvl3pPr marL="1143000" indent="-228600" algn="l" defTabSz="457200" rtl="0" eaLnBrk="0" fontAlgn="base" hangingPunct="0">
      <a:spcBef>
        <a:spcPct val="0"/>
      </a:spcBef>
      <a:spcAft>
        <a:spcPct val="0"/>
      </a:spcAft>
      <a:defRPr sz="2400" kern="1200">
        <a:solidFill>
          <a:schemeClr val="bg1"/>
        </a:solidFill>
        <a:latin typeface="Times New Roman" panose="02020603050405020304" pitchFamily="18" charset="0"/>
        <a:ea typeface="+mn-ea"/>
        <a:cs typeface="Arial" panose="020B0604020202020204" pitchFamily="34" charset="0"/>
      </a:defRPr>
    </a:lvl3pPr>
    <a:lvl4pPr marL="1600200" indent="-228600" algn="l" defTabSz="457200" rtl="0" eaLnBrk="0" fontAlgn="base" hangingPunct="0">
      <a:spcBef>
        <a:spcPct val="0"/>
      </a:spcBef>
      <a:spcAft>
        <a:spcPct val="0"/>
      </a:spcAft>
      <a:defRPr sz="2400" kern="1200">
        <a:solidFill>
          <a:schemeClr val="bg1"/>
        </a:solidFill>
        <a:latin typeface="Times New Roman" panose="02020603050405020304" pitchFamily="18" charset="0"/>
        <a:ea typeface="+mn-ea"/>
        <a:cs typeface="Arial" panose="020B0604020202020204" pitchFamily="34" charset="0"/>
      </a:defRPr>
    </a:lvl4pPr>
    <a:lvl5pPr marL="2057400" indent="-228600" algn="l" defTabSz="457200" rtl="0" eaLnBrk="0" fontAlgn="base" hangingPunct="0">
      <a:spcBef>
        <a:spcPct val="0"/>
      </a:spcBef>
      <a:spcAft>
        <a:spcPct val="0"/>
      </a:spcAft>
      <a:defRPr sz="2400" kern="1200">
        <a:solidFill>
          <a:schemeClr val="bg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bg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bg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bg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bg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54"/>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p:cViewPr varScale="1">
        <p:scale>
          <a:sx n="59" d="100"/>
          <a:sy n="59" d="100"/>
        </p:scale>
        <p:origin x="-175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tableStyles" Target="tableStyle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notesMaster" Target="notesMasters/notesMaster1.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s>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44.20712" units="1/cm"/>
          <inkml:channelProperty channel="Y" name="resolution" value="44.39306" units="1/cm"/>
          <inkml:channelProperty channel="T" name="resolution" value="1" units="1/dev"/>
        </inkml:channelProperties>
      </inkml:inkSource>
      <inkml:timestamp xml:id="ts0" timeString="2020-12-03T21:22:24.73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26806">
    <iact:property name="dataType"/>
    <iact:actionData xml:id="d0">
      <inkml:trace xmlns:inkml="http://www.w3.org/2003/InkML" xml:id="stk0" contextRef="#ctx0" brushRef="#br0">10702 10603 0,'35'0'369,"0"0"-354,0 0 6,-1 0-2,1-35-11,0 35 11,0-34-4,-1 34 7,1 0-7,0-35-4,0 35 18,-1 0 25,1 0-37,0 0 13,0 0-4,-1 0 22,1 0-37,0 0 13,0 0-10,-1 0 8,1 0-6,0 0-9,0 0 16,34 0-7,-34 0-1,0 0 30,-1 0-13,1 0-22,0 0 8,0 0-7,34 0 4,-34 0-9,0 0 10,-1 0-8,1 0 15,0 0 1,0 0-3,34 0 9,-34 0 0,0 0-16,-1 0 24,1 0-10,0 0 61,0 0-58,34 0 2,-34 0 0,0 0-18,-1 0 66,1 0-51</inkml:trace>
    </iact:actionData>
  </iact:action>
  <iact:action type="add" startTime="42372">
    <iact:property name="dataType"/>
    <iact:actionData xml:id="d1">
      <inkml:trace xmlns:inkml="http://www.w3.org/2003/InkML" xml:id="stk1" contextRef="#ctx0" brushRef="#br0">5734 13245 0,'34'0'794,"1"0"-781,0 0 12,0 0 4,-1 0-17,1 0 12,0 0 0,0 0 3,-1 0-13,1 0 4,0 0 3,0 0 71,-1 0-77,1 0 13,0 0-4,0 0 16,-1 0-32,1 0 29,0 0-21,34 0 15,-34 0-2,0 0-15,0 0 16,-1 0-15,1 0-1,0 0 15,0 0-13,-1 0-1,1 0 0,0 0 13,0 0-5,-1 0 7,1 0-16,0 0 1,0 0 9,34 0 6,-34 0 0,-1 0-16,1 0 47,0 0-47,0 0 6,-1 0 14,1 0 8,0 0-23,0 0-1,-1 0 9,1 0-18,0 0 20,0 0 13,-1 0-13,1 0-13,0 0-9,0 0 10,-1 0 13,1 35-12,0-35-1,0 35 7,-1-35 10,1 0-21,0 0 9,0 34-9,-1-34 13,1 0-12,0 0 15,0 35-13,-1-35-2,36 0-1,-35 0 16,-1 0-10,1 0 7,0 0-9,0 0 12,-1 0-7,1 0 8,0 0 88,0 0-10</inkml:trace>
    </iact:actionData>
  </iact:action>
  <iact:action type="add" startTime="50653">
    <iact:property name="dataType"/>
    <iact:actionData xml:id="d2">
      <inkml:trace xmlns:inkml="http://www.w3.org/2003/InkML" xml:id="stk2" contextRef="#ctx0" brushRef="#br0">5838 14775 0,'69'0'405,"1"0"-381,-35 0-6,-1 0-9,36 0 11,-35 0 0,-1 0 17,1 0-7,35 0-3,-36-35-9,1 35 11,35 0-1,-36 0 2,1 0 1,0 0-15,0 0 0,-1 0 9,1 0-9,0 0 10,0 0-16,-1 0 8,1 0 9,35 0-13,-36 0 4,1 0 9,0 0-12,0 0 3,34-35-3,0 35 0,-34 0-3,104 0 6,-69 0-5,-36 0 1,1 0-8,35 0 10,-36 0 0,1 0-2,35 0 0,-1 0 16,-34 0-15,0 0 1,-1 0-3,1 0 3,0 0 13,0 0-13,-1 0-2,1 0-8,35 0 11,-36 0-2,36 0 0,-35 0 0,34 0-1,1 0 3,-36 0-5,36 35 4,-1 0 3,-34-35-14,0 0 8,34 0 3,-34 0-1,0 0-1,0 0 1,-1 0 0,1 34 0,35-34-1,-36 0 1,1 0 14,0 0-12,0 35-4,-1-35-1,1 0 4,0 0-1,0 0 1,34 0-1,-34 0 0,34 0-1,36 0 2,-71 0-2,1 0 2,0 0-8,0 0 19,-1 0-10,36 0 6,-35 0-11,-1 0 13,1 0 2,0 0-13,0 0 48,-1 0-35</inkml:trace>
    </iact:actionData>
  </iact:action>
  <iact:action type="add" startTime="62078">
    <iact:property name="dataType"/>
    <iact:actionData xml:id="d3">
      <inkml:trace xmlns:inkml="http://www.w3.org/2003/InkML" xml:id="stk3" contextRef="#ctx0" brushRef="#br0">14420 14705 0,'70'0'157,"-35"0"-144,34 0 2,-34 0-10,0 0 5,34 0 5,-34 0-7,34 0 7,-34 0-2,35 0 2,-36 0 0,36 0 0,-35 0-1,-1 0 1,1 0 2,0 0-4,0 0 3,-1 0-11,1 0 18,0 0-4,0 0-6,-1 0 16,1 0-13,0 0-3,0 0 25,-1 0-8,1 0-8,0 0-17,-1 0 29,1 35-29,0-35 18,0 0 0,-1 0-8,1 0 3,0 0 6,0 0-14,-1 0 11,1 0 83</inkml:trace>
    </iact:actionData>
  </iact:action>
  <iact:action type="add" startTime="71866">
    <iact:property name="dataType"/>
    <iact:actionData xml:id="d4">
      <inkml:trace xmlns:inkml="http://www.w3.org/2003/InkML" xml:id="stk4" contextRef="#ctx0" brushRef="#br0">6637 16235 0,'70'0'315,"-1"34"-303,-34-34-6,34 0 8,-34 0-1,69 35 9,-69-35-14,0 0 7,-1 0 1,36 0 15,-35 0-15,-1 0 14,1 0-15,0 0 0,0 0-9,-1 0 12,1 0-9,35 0 6,-1 0 10,1 0-12,-36 0 3,1 0-4,35 0 3,-36 0-9,1 0 11,35 0-1,-36 0-3,36 0 5,-1 0-4,-34 0 0,35 0-1,-36 0 6,1 0 7,0 0-11,0 0 1,-1 0 8,1 0 5</inkml:trace>
    </iact:actionData>
  </iact:action>
  <iact:action type="add" startTime="75518">
    <iact:property name="dataType"/>
    <iact:actionData xml:id="d5">
      <inkml:trace xmlns:inkml="http://www.w3.org/2003/InkML" xml:id="stk5" contextRef="#ctx0" brushRef="#br0">12509 16269 0,'70'0'319,"-35"0"-303,34 0-5,-34 0 19,0 0-10,34 0-10,-34 0 4,34 0 13,-34 0-15,0 0 4,34 0-4,-34 0 4,0 0 8,-1 0-9,1 0 0,0 0 7,0 0 6,-1 0-14,1 0 3,0 0 36,0 0-27,-1 0 5,36 0 0,-35 0-1,-1 0 29,1 0-46,0 0 31,0 0-26,34 0 9,-34 0 76,0 0-87,-1 0 13,1 0-10,0 0 5,0 0 1</inkml:trace>
    </iact:actionData>
  </iact:action>
  <iact:action type="add" startTime="79393">
    <iact:property name="dataType"/>
    <iact:actionData xml:id="d6">
      <inkml:trace xmlns:inkml="http://www.w3.org/2003/InkML" xml:id="stk6" contextRef="#ctx0" brushRef="#br0">14351 16235 0,'69'0'218,"36"0"-208,-36 0 9,1 0-1,-1 0-3,-34 0 10,0 0 5,-1 0-14,1 0-1,0 0 14,34 0-8,-34 0-9,0 0 0,0 0-10,-1 0 15,1 0 0,35 0-4,-36 0 3,1 0-1,0 0 0,0 0-1,-1 0 14,1 0-10,0 0-3,0 0 0,-1 0 8,1 0 6,0 0-14,-1 0 6,1 0-7,0 0 11</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44.20712" units="1/cm"/>
          <inkml:channelProperty channel="Y" name="resolution" value="44.39306" units="1/cm"/>
          <inkml:channelProperty channel="T" name="resolution" value="1" units="1/dev"/>
        </inkml:channelProperties>
      </inkml:inkSource>
      <inkml:timestamp xml:id="ts0" timeString="2020-12-03T21:22:24.73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6149">
    <iact:property name="dataType"/>
    <iact:actionData xml:id="d0">
      <inkml:trace xmlns:inkml="http://www.w3.org/2003/InkML" xml:id="stk0" contextRef="#ctx0" brushRef="#br0">3579 12411 0,'35'0'303,"35"0"-289,-36 34-2,36-34 10,-35 0-14,-1 0-3,1 35 9,0-35 3,0 0-11,-1 0 7,1 0 5,0 0 3,0 0-2,-1 0-4,1 0 11,0 0-1,0 0-4,-1 0-12,1 0 14,0 0-9,-1 0 21,1 0-20,0 0 8,0 0-14,-1 0 20,1 0-17,0 0 7,0 0 4,-1 0-8,36 0 6,-35 0 2,34 0 7,-34 0 47,0 0-61</inkml:trace>
    </iact:actionData>
  </iact:action>
  <iact:action type="add" startTime="17568">
    <iact:property name="dataType"/>
    <iact:actionData xml:id="d1">
      <inkml:trace xmlns:inkml="http://www.w3.org/2003/InkML" xml:id="stk1" contextRef="#ctx0" brushRef="#br0">5386 12515 0,'35'0'294,"0"0"-261,-1 0-18,1 0-5,0 0 12,0 0 4,-1 0 0,1 0-10,0 0 2,0 0 11,-1 0-15,36 0 14,-35 0 3,-1 0-3,1 0-10,0 0-6,0 0 16,-1 0-10,1 0-3,0 0-1,0 35 2,-1-35-1,1 0 0,0 0-1,0 0 9,-1 0 4,1 0-9,0 0-4,0 0 16,-1 0-16,1 0 17,0 0-17,0 0 110</inkml:trace>
    </iact:actionData>
  </iact:action>
  <iact:action type="add" startTime="23326">
    <iact:property name="dataType"/>
    <iact:actionData xml:id="d2">
      <inkml:trace xmlns:inkml="http://www.w3.org/2003/InkML" xml:id="stk2" contextRef="#ctx0" brushRef="#br0">7332 12550 0,'69'0'304,"1"0"-290,-1 0 15,-34 0-21,35 0 13,-36 0-13,1 0-3,0 0 9,0 0-7,-1 0 8,36 0-4,-35 0-2,-1 0 23,1 0-15,0 0-7,0 0 19,-1 0-11,1 0 23,0 0-30,0 0 230,-1 0-228,1 0 40,0 0-25,0 0-9,-1 0-3,1 0 5,0 0-6,0 0 4,-1 0 0</inkml:trace>
    </iact:actionData>
  </iact:action>
  <iact:action type="add" startTime="27212">
    <iact:property name="dataType"/>
    <iact:actionData xml:id="d3">
      <inkml:trace xmlns:inkml="http://www.w3.org/2003/InkML" xml:id="stk3" contextRef="#ctx0" brushRef="#br0">9382 12550 0,'35'0'281,"0"0"-270,-1 0 7,1 0-4,35 0-8,-1 0 15,-34 0-4,34 0-2,-34 0 0,35 0 0,-36 0-1,1 0-7,34 0 15,-34 0-6,0 0 15,0 0-18,-1 0 2,1 0 15,0 0-16,0 0 117,-1 0 141</inkml:trace>
    </iact:actionData>
  </iact:action>
  <iact:action type="add" startTime="30654">
    <iact:property name="dataType"/>
    <iact:actionData xml:id="d4">
      <inkml:trace xmlns:inkml="http://www.w3.org/2003/InkML" xml:id="stk4" contextRef="#ctx0" brushRef="#br0">11015 12619 0,'35'0'283,"0"-34"-268,-1 34-8,1 0-4,0 0 20,0 0-13,34 0 21,-34 0-1,0 0-8,-1 0-7,36 0 15,-35 0-17,-1 0 10,36 0-4,-35 0 2,-1 0 1,1 0-11,0 0 13,0 0-3,-1 0-5,1 0-4,35 0 6,-36 0-4,36 0 2,-1 0-5,-34 0 14,0 0 5,0 0-13,-1 0-1,1 0 2,0 0 36,0 0-40</inkml:trace>
    </iact:actionData>
  </iact:action>
  <iact:action type="add" startTime="35536">
    <iact:property name="dataType"/>
    <iact:actionData xml:id="d5">
      <inkml:trace xmlns:inkml="http://www.w3.org/2003/InkML" xml:id="stk5" contextRef="#ctx0" brushRef="#br0">13065 12585 0,'174'-35'97,"34"0"-80,-103 35-10,68-35 6,-68 35 3,-36 0-9,1 0 19,-36 0-14,36-35 5,-35 35-11,-1 0 9,36 0 0,-1 0 2,-34 0-1,0 0-1,0 0-5,34-34 9,-34-1-2,0 35-1,34 0-1,-34 0 14,0 0-14,-1 0 0,1 0-2,0 0 3,34 0 14</inkml:trace>
    </iact:actionData>
  </iact:action>
  <iact:action type="add" startTime="39464">
    <iact:property name="dataType"/>
    <iact:actionData xml:id="d6">
      <inkml:trace xmlns:inkml="http://www.w3.org/2003/InkML" xml:id="stk6" contextRef="#ctx0" brushRef="#br0">15254 12758 0,'35'0'312,"0"0"-278,0 0-18,-1 0-6,1 0 21,0 0-17,0 0 5,-1 0 0,1 0 19,0 0-21,34 0 2,-34 0-4,34 0-1,1 0 6,-35 0-3,34-34-5,-34 34 6,0 0-4,-1 0-2,1 0 3,0 0 2,0 0-2,-1 0 0,1 0-3,0 0 19,0 0-15,-1 0-1,1 0 28,0 0-17,0 0 30,-1 0-9,1 0 1592</inkml:trace>
    </iact:actionData>
  </iact:action>
  <iact:action type="add" startTime="45618">
    <iact:property name="dataType"/>
    <iact:actionData xml:id="d7">
      <inkml:trace xmlns:inkml="http://www.w3.org/2003/InkML" xml:id="stk7" contextRef="#ctx0" brushRef="#br0">17304 12515 0,'35'0'288,"35"0"-274,-36 0 6,1 0-14,35-35 9,-36 35-12,1 0 12,0 0 3,34-35-3,1 1-1,-35 34-1,-1 0 4,1 0 5,0 0-8,0 0-1,-1 0 17,1 0-13,0 0-1,0 0-1,-1 0 14,1 0-16,0 0 3,0 0 12,-1 0-14,36 0 19,-35 0-4,-1 0-15,-34-35-6,35 35 15,0 0-11,-1 0 5,1 0-2,0 0 15,34 0-16,-34 0 1,35 0-2,-36 0 4,1 0 4,0 0 8,0 0-11,-1 0 10,1 0 33</inkml:trace>
    </iact:actionData>
  </iact:action>
  <iact:action type="add" startTime="49954">
    <iact:property name="dataType"/>
    <iact:actionData xml:id="d8">
      <inkml:trace xmlns:inkml="http://www.w3.org/2003/InkML" xml:id="stk8" contextRef="#ctx0" brushRef="#br0">19841 12550 0,'69'0'313,"-34"0"-292,0 0-6,0 0 9,-1 0-18,1 0 7,35 0 1,-1 0 2,1 0-1,-1 0-3,-34 0 5,34 0-4,1 0 2,-35 0-1,34 0 4,1 0-3,-36 0 13,1 0-13,0 0 9,0 0-11,-1 0 16,1 0-14,0 0 21</inkml:trace>
    </iact:actionData>
  </iact:action>
  <iact:action type="add" startTime="53878">
    <iact:property name="dataType"/>
    <iact:actionData xml:id="d9">
      <inkml:trace xmlns:inkml="http://www.w3.org/2003/InkML" xml:id="stk9" contextRef="#ctx0" brushRef="#br0">21648 12619 0,'69'0'184,"-34"0"-173,0 0-3,-1 0-5,71 0 15,-71 0-5,1 0-3,35 0 3,-36 0 2,36 0-1,-1 0 2,36 0-3,-36 0 4,-34 0-4,34 0 4,-34 0-1,0 0-5,34 0 7,-34 0-7,0 0 4,0 0 0,-1 0 8,1 0-7</inkml:trace>
    </iact:actionData>
  </iact:action>
  <iact:action type="add" startTime="57101">
    <iact:property name="dataType"/>
    <iact:actionData xml:id="d10">
      <inkml:trace xmlns:inkml="http://www.w3.org/2003/InkML" xml:id="stk10" contextRef="#ctx0" brushRef="#br0">3197 13905 0,'35'0'301,"34"0"-292,-34 0 0,35 0 8,-36 0-11,1 0-1,0 0 12,0 0-3,-1 0 1,1 0 14,0 0-16,0 0 1,34 0 17,-34 0-16,0 0-1,-1 0 3,1 0 28,0 0-30,0 0 15,-1 0 42,1 0-55,0 0-2,0 0-1,-1 0 47,1 0-31,0 0-12,0 0 4,-1 35 416,-34 0-397,35-35-25,-35 35-2,35 0 24,-1-35-22,1 34 36,-35 1 15</inkml:trace>
    </iact:actionData>
  </iact:action>
  <iact:action type="add" startTime="60768">
    <iact:property name="dataType"/>
    <iact:actionData xml:id="d11">
      <inkml:trace xmlns:inkml="http://www.w3.org/2003/InkML" xml:id="stk11" contextRef="#ctx0" brushRef="#br0">4934 14079 0,'35'0'302,"0"0"-281,-35-34-8,69 34-2,-34 0 10,0 0-15,0 0 11,-1-35-3,36 35 15,-1 0-21,-34-35 7,0 35-7,69-70 9,-69 70-11,0 0 1,34 0 1,1 0 5,-1-34-4,-34 34-4,0 0 14,-1 0-14,1 0 4,0 0-5,0 0 19,-1 0 9,-34-35-27,35 35 4,0 0 13,0 0-9</inkml:trace>
    </iact:actionData>
  </iact:action>
  <iact:action type="add" startTime="64482">
    <iact:property name="dataType"/>
    <iact:actionData xml:id="d12">
      <inkml:trace xmlns:inkml="http://www.w3.org/2003/InkML" xml:id="stk12" contextRef="#ctx0" brushRef="#br0">6880 13836 0,'35'0'288,"0"0"-277,0 0 5,-1 35 4,1-35-14,0 0 12,-1 0-11,1 0 40,0 0-34,0 0 2,-1 0-2,1 0 4,0 0-2,0 0 0,-1 0 0,1 0 28,0 0 1</inkml:trace>
    </iact:actionData>
  </iact:action>
  <iact:action type="add" startTime="68783">
    <iact:property name="dataType"/>
    <iact:actionData xml:id="d13">
      <inkml:trace xmlns:inkml="http://www.w3.org/2003/InkML" xml:id="stk13" contextRef="#ctx0" brushRef="#br0">8305 14114 0,'35'0'269,"69"0"-253,-69 0-5,-1 0-6,36 0 12,-1 0-2,-34 0-2,35 0 2,-36 0-1,1 0 5,0 0-5,34 0 1,-34 0-1,35 0 1,-36 0 0,1 0-1,0 0 18,0 0-6,34 0 6,-34 0 46,0 0-49</inkml:trace>
    </iact:actionData>
  </iact:action>
  <iact:action type="add" startTime="71329">
    <iact:property name="dataType"/>
    <iact:actionData xml:id="d14">
      <inkml:trace xmlns:inkml="http://www.w3.org/2003/InkML" xml:id="stk14" contextRef="#ctx0" brushRef="#br0">10042 13975 0,'35'0'272,"0"0"-256,-1 0-2,36 0 15,-35 0-6,-1 0 3,1 0 4,0 0-15,0 0-1,-1 0 6,1 0 12,0 0 28,0 0-50,-1 0 9,1 0 29</inkml:trace>
    </iact:actionData>
  </iact:action>
  <iact:action type="add" startTime="74580">
    <iact:property name="dataType"/>
    <iact:actionData xml:id="d15">
      <inkml:trace xmlns:inkml="http://www.w3.org/2003/InkML" xml:id="stk15" contextRef="#ctx0" brushRef="#br0">11224 13975 0,'34'-70'313,"1"70"-295,0 0 9,0 0-14,-1 0 5,1 0-2,0 0 9,0 0-8,34 0 9,1-34-12,-36 34 4,1 0 6,0 0-14,0 0 56,-1 0-36,1 0-14,0 0 2,0 0 11,-1 0-10,1 0 2</inkml:trace>
    </iact:actionData>
  </iact:action>
  <iact:action type="add" startTime="78052">
    <iact:property name="dataType"/>
    <iact:actionData xml:id="d16">
      <inkml:trace xmlns:inkml="http://www.w3.org/2003/InkML" xml:id="stk16" contextRef="#ctx0" brushRef="#br0">12544 13801 0,'35'0'314,"34"0"-303,-34 0 5,0 0 5,0 35-1,-1-35-9,70 69 3,-69-69 3,0 0-9,0 0 12,-1 0 3</inkml:trace>
    </iact:actionData>
  </iact:action>
  <iact:action type="add" startTime="81135">
    <iact:property name="dataType"/>
    <iact:actionData xml:id="d17">
      <inkml:trace xmlns:inkml="http://www.w3.org/2003/InkML" xml:id="stk17" contextRef="#ctx0" brushRef="#br0">13795 13905 0,'35'0'292,"-1"0"-270,1 0 1,0 0-2,0 0 18,-1 0-23,36 0 12,-1 35 3,-34-35-13,0 0-11,0 0 12,-1 0 58,1 0-54,0 0-7,0 0 258</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44.20712" units="1/cm"/>
          <inkml:channelProperty channel="Y" name="resolution" value="44.39306" units="1/cm"/>
          <inkml:channelProperty channel="T" name="resolution" value="1" units="1/dev"/>
        </inkml:channelProperties>
      </inkml:inkSource>
      <inkml:timestamp xml:id="ts0" timeString="2020-12-03T21:22:24.73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12623">
    <iact:property name="dataType"/>
    <iact:actionData xml:id="d0">
      <inkml:trace xmlns:inkml="http://www.w3.org/2003/InkML" xml:id="stk0" contextRef="#ctx0" brushRef="#br0">20501 13315 0</inkml:trace>
    </iact:actionData>
  </iact:action>
</iact:actions>
</file>

<file path=ppt/ink/inkAction4.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44.20712" units="1/cm"/>
          <inkml:channelProperty channel="Y" name="resolution" value="44.39306" units="1/cm"/>
          <inkml:channelProperty channel="T" name="resolution" value="1" units="1/dev"/>
        </inkml:channelProperties>
      </inkml:inkSource>
      <inkml:timestamp xml:id="ts0" timeString="2020-12-03T21:22:24.73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12442">
    <iact:property name="dataType"/>
    <iact:actionData xml:id="d0">
      <inkml:trace xmlns:inkml="http://www.w3.org/2003/InkML" xml:id="stk0" contextRef="#ctx0" brushRef="#br0">16401 6362 0</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4" name="AutoShape 1">
            <a:extLst>
              <a:ext uri="{FF2B5EF4-FFF2-40B4-BE49-F238E27FC236}">
                <a16:creationId xmlns:a16="http://schemas.microsoft.com/office/drawing/2014/main" id="{4980F94F-3F16-44A9-A905-A373A30AD2BD}"/>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3075" name="AutoShape 2">
            <a:extLst>
              <a:ext uri="{FF2B5EF4-FFF2-40B4-BE49-F238E27FC236}">
                <a16:creationId xmlns:a16="http://schemas.microsoft.com/office/drawing/2014/main" id="{C205ACAC-ECA1-40DF-8C89-D27D3589AA20}"/>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3076" name="AutoShape 3">
            <a:extLst>
              <a:ext uri="{FF2B5EF4-FFF2-40B4-BE49-F238E27FC236}">
                <a16:creationId xmlns:a16="http://schemas.microsoft.com/office/drawing/2014/main" id="{741484CB-DF2B-4A7F-9050-1457A7030D49}"/>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3077" name="AutoShape 4">
            <a:extLst>
              <a:ext uri="{FF2B5EF4-FFF2-40B4-BE49-F238E27FC236}">
                <a16:creationId xmlns:a16="http://schemas.microsoft.com/office/drawing/2014/main" id="{6C215BF4-8B92-4A36-9A6F-C2D63BADAC28}"/>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3078" name="AutoShape 5">
            <a:extLst>
              <a:ext uri="{FF2B5EF4-FFF2-40B4-BE49-F238E27FC236}">
                <a16:creationId xmlns:a16="http://schemas.microsoft.com/office/drawing/2014/main" id="{3B798120-E1F2-4D0B-BFD8-BEEBE4370BF2}"/>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3079" name="AutoShape 6">
            <a:extLst>
              <a:ext uri="{FF2B5EF4-FFF2-40B4-BE49-F238E27FC236}">
                <a16:creationId xmlns:a16="http://schemas.microsoft.com/office/drawing/2014/main" id="{9FD9CDB2-28C2-42C6-B3FE-2E6E7F3ED381}"/>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3080" name="AutoShape 7">
            <a:extLst>
              <a:ext uri="{FF2B5EF4-FFF2-40B4-BE49-F238E27FC236}">
                <a16:creationId xmlns:a16="http://schemas.microsoft.com/office/drawing/2014/main" id="{604FD945-0297-42F9-B1E7-7AAE52C43C51}"/>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3081" name="AutoShape 8">
            <a:extLst>
              <a:ext uri="{FF2B5EF4-FFF2-40B4-BE49-F238E27FC236}">
                <a16:creationId xmlns:a16="http://schemas.microsoft.com/office/drawing/2014/main" id="{AB533549-EB9D-4218-B198-AB2B57F8E463}"/>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3082" name="AutoShape 9">
            <a:extLst>
              <a:ext uri="{FF2B5EF4-FFF2-40B4-BE49-F238E27FC236}">
                <a16:creationId xmlns:a16="http://schemas.microsoft.com/office/drawing/2014/main" id="{84B85EF2-FD55-4432-B7C9-DB1893A569FB}"/>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3083" name="AutoShape 10">
            <a:extLst>
              <a:ext uri="{FF2B5EF4-FFF2-40B4-BE49-F238E27FC236}">
                <a16:creationId xmlns:a16="http://schemas.microsoft.com/office/drawing/2014/main" id="{724BA2B8-F0B1-4088-BD4F-FC46A1505FC4}"/>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3084" name="AutoShape 11">
            <a:extLst>
              <a:ext uri="{FF2B5EF4-FFF2-40B4-BE49-F238E27FC236}">
                <a16:creationId xmlns:a16="http://schemas.microsoft.com/office/drawing/2014/main" id="{0115E48C-0B6F-4134-972E-9B6AE7E93A14}"/>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3085" name="AutoShape 12">
            <a:extLst>
              <a:ext uri="{FF2B5EF4-FFF2-40B4-BE49-F238E27FC236}">
                <a16:creationId xmlns:a16="http://schemas.microsoft.com/office/drawing/2014/main" id="{C5FC3B23-D86B-48FB-8036-4514FEB5CE94}"/>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3086" name="AutoShape 13">
            <a:extLst>
              <a:ext uri="{FF2B5EF4-FFF2-40B4-BE49-F238E27FC236}">
                <a16:creationId xmlns:a16="http://schemas.microsoft.com/office/drawing/2014/main" id="{A20433E2-29CF-465A-AC2C-55251BD3F6F7}"/>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3087" name="AutoShape 14">
            <a:extLst>
              <a:ext uri="{FF2B5EF4-FFF2-40B4-BE49-F238E27FC236}">
                <a16:creationId xmlns:a16="http://schemas.microsoft.com/office/drawing/2014/main" id="{E0EB6162-FF97-43FC-8521-A465CEE3454B}"/>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3088" name="AutoShape 15">
            <a:extLst>
              <a:ext uri="{FF2B5EF4-FFF2-40B4-BE49-F238E27FC236}">
                <a16:creationId xmlns:a16="http://schemas.microsoft.com/office/drawing/2014/main" id="{11E129F1-4E68-45F1-922A-00AF8007EA83}"/>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3089" name="AutoShape 16">
            <a:extLst>
              <a:ext uri="{FF2B5EF4-FFF2-40B4-BE49-F238E27FC236}">
                <a16:creationId xmlns:a16="http://schemas.microsoft.com/office/drawing/2014/main" id="{D7F9D30C-B824-4F3C-891D-387FBBFBF27F}"/>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3090" name="AutoShape 17">
            <a:extLst>
              <a:ext uri="{FF2B5EF4-FFF2-40B4-BE49-F238E27FC236}">
                <a16:creationId xmlns:a16="http://schemas.microsoft.com/office/drawing/2014/main" id="{E1A2F4A8-09CC-4527-893C-3E7BC5934D20}"/>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3091" name="AutoShape 18">
            <a:extLst>
              <a:ext uri="{FF2B5EF4-FFF2-40B4-BE49-F238E27FC236}">
                <a16:creationId xmlns:a16="http://schemas.microsoft.com/office/drawing/2014/main" id="{1B78FE7B-E8F1-4390-A824-6EEDE79D5553}"/>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3092" name="AutoShape 19">
            <a:extLst>
              <a:ext uri="{FF2B5EF4-FFF2-40B4-BE49-F238E27FC236}">
                <a16:creationId xmlns:a16="http://schemas.microsoft.com/office/drawing/2014/main" id="{4A7CF99D-9BDF-4DEF-A9D3-3C8282E57069}"/>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3093" name="AutoShape 20">
            <a:extLst>
              <a:ext uri="{FF2B5EF4-FFF2-40B4-BE49-F238E27FC236}">
                <a16:creationId xmlns:a16="http://schemas.microsoft.com/office/drawing/2014/main" id="{E65175A4-5960-4FB4-849C-DD773CD4888E}"/>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3094" name="AutoShape 21">
            <a:extLst>
              <a:ext uri="{FF2B5EF4-FFF2-40B4-BE49-F238E27FC236}">
                <a16:creationId xmlns:a16="http://schemas.microsoft.com/office/drawing/2014/main" id="{299F7DA4-1FD1-48A2-9FBD-AC8448F1555C}"/>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3095" name="AutoShape 22">
            <a:extLst>
              <a:ext uri="{FF2B5EF4-FFF2-40B4-BE49-F238E27FC236}">
                <a16:creationId xmlns:a16="http://schemas.microsoft.com/office/drawing/2014/main" id="{3D2A5EB7-AC9E-443B-89C0-808AA8037904}"/>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3096" name="AutoShape 23">
            <a:extLst>
              <a:ext uri="{FF2B5EF4-FFF2-40B4-BE49-F238E27FC236}">
                <a16:creationId xmlns:a16="http://schemas.microsoft.com/office/drawing/2014/main" id="{C3E0AC5C-B4A1-4E98-96C6-AB800C9D0820}"/>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3097" name="AutoShape 24">
            <a:extLst>
              <a:ext uri="{FF2B5EF4-FFF2-40B4-BE49-F238E27FC236}">
                <a16:creationId xmlns:a16="http://schemas.microsoft.com/office/drawing/2014/main" id="{BCCA1486-2D6C-4771-A0AD-589BEFB6F265}"/>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3098" name="AutoShape 25">
            <a:extLst>
              <a:ext uri="{FF2B5EF4-FFF2-40B4-BE49-F238E27FC236}">
                <a16:creationId xmlns:a16="http://schemas.microsoft.com/office/drawing/2014/main" id="{85E28F08-DF3E-493C-B5E0-1587BAD012A0}"/>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3099" name="AutoShape 26">
            <a:extLst>
              <a:ext uri="{FF2B5EF4-FFF2-40B4-BE49-F238E27FC236}">
                <a16:creationId xmlns:a16="http://schemas.microsoft.com/office/drawing/2014/main" id="{14D7E766-1685-48DA-91EF-7D874A48D9C8}"/>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3100" name="AutoShape 27">
            <a:extLst>
              <a:ext uri="{FF2B5EF4-FFF2-40B4-BE49-F238E27FC236}">
                <a16:creationId xmlns:a16="http://schemas.microsoft.com/office/drawing/2014/main" id="{134D5895-3B4C-4140-A206-608DCDEC3085}"/>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3101" name="AutoShape 28">
            <a:extLst>
              <a:ext uri="{FF2B5EF4-FFF2-40B4-BE49-F238E27FC236}">
                <a16:creationId xmlns:a16="http://schemas.microsoft.com/office/drawing/2014/main" id="{513FBF72-6E04-4954-B508-5571223613CE}"/>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3102" name="AutoShape 29">
            <a:extLst>
              <a:ext uri="{FF2B5EF4-FFF2-40B4-BE49-F238E27FC236}">
                <a16:creationId xmlns:a16="http://schemas.microsoft.com/office/drawing/2014/main" id="{82DC8BF7-C1F7-497E-8E10-8B1BEBC0CA14}"/>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3103" name="AutoShape 30">
            <a:extLst>
              <a:ext uri="{FF2B5EF4-FFF2-40B4-BE49-F238E27FC236}">
                <a16:creationId xmlns:a16="http://schemas.microsoft.com/office/drawing/2014/main" id="{95D0F9CC-CD7E-4EDE-A3C4-C583B5898123}"/>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3104" name="AutoShape 31">
            <a:extLst>
              <a:ext uri="{FF2B5EF4-FFF2-40B4-BE49-F238E27FC236}">
                <a16:creationId xmlns:a16="http://schemas.microsoft.com/office/drawing/2014/main" id="{3D6FA466-94BE-475D-9461-1FE5982BAD6C}"/>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3105" name="AutoShape 32">
            <a:extLst>
              <a:ext uri="{FF2B5EF4-FFF2-40B4-BE49-F238E27FC236}">
                <a16:creationId xmlns:a16="http://schemas.microsoft.com/office/drawing/2014/main" id="{BFF9B093-9906-480E-87D7-671013EE3C5E}"/>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3106" name="AutoShape 33">
            <a:extLst>
              <a:ext uri="{FF2B5EF4-FFF2-40B4-BE49-F238E27FC236}">
                <a16:creationId xmlns:a16="http://schemas.microsoft.com/office/drawing/2014/main" id="{DFECD337-18D2-4215-ABF5-5EE7D72B4F7B}"/>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3107" name="AutoShape 34">
            <a:extLst>
              <a:ext uri="{FF2B5EF4-FFF2-40B4-BE49-F238E27FC236}">
                <a16:creationId xmlns:a16="http://schemas.microsoft.com/office/drawing/2014/main" id="{BB172883-BC3B-484F-A565-6149D825D845}"/>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3108" name="AutoShape 35">
            <a:extLst>
              <a:ext uri="{FF2B5EF4-FFF2-40B4-BE49-F238E27FC236}">
                <a16:creationId xmlns:a16="http://schemas.microsoft.com/office/drawing/2014/main" id="{01E8850E-80E4-40E0-87CC-C2FBA9A83791}"/>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3109" name="AutoShape 36">
            <a:extLst>
              <a:ext uri="{FF2B5EF4-FFF2-40B4-BE49-F238E27FC236}">
                <a16:creationId xmlns:a16="http://schemas.microsoft.com/office/drawing/2014/main" id="{17C391A3-7EA2-44BA-B0A6-2449DB4C2CD1}"/>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3110" name="AutoShape 37">
            <a:extLst>
              <a:ext uri="{FF2B5EF4-FFF2-40B4-BE49-F238E27FC236}">
                <a16:creationId xmlns:a16="http://schemas.microsoft.com/office/drawing/2014/main" id="{850B0ABC-B5CF-45D7-AF0F-5B23B5718B92}"/>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3111" name="Text Box 38">
            <a:extLst>
              <a:ext uri="{FF2B5EF4-FFF2-40B4-BE49-F238E27FC236}">
                <a16:creationId xmlns:a16="http://schemas.microsoft.com/office/drawing/2014/main" id="{555C923F-A716-47C5-BAC4-F4BCBAEF9A5D}"/>
              </a:ext>
            </a:extLst>
          </p:cNvPr>
          <p:cNvSpPr txBox="1">
            <a:spLocks noChangeArrowheads="1"/>
          </p:cNvSpPr>
          <p:nvPr/>
        </p:nvSpPr>
        <p:spPr bwMode="auto">
          <a:xfrm>
            <a:off x="0" y="0"/>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3112" name="Text Box 39">
            <a:extLst>
              <a:ext uri="{FF2B5EF4-FFF2-40B4-BE49-F238E27FC236}">
                <a16:creationId xmlns:a16="http://schemas.microsoft.com/office/drawing/2014/main" id="{425A0A58-DE68-4273-8CD1-1FC15C0771D4}"/>
              </a:ext>
            </a:extLst>
          </p:cNvPr>
          <p:cNvSpPr txBox="1">
            <a:spLocks noChangeArrowheads="1"/>
          </p:cNvSpPr>
          <p:nvPr/>
        </p:nvSpPr>
        <p:spPr bwMode="auto">
          <a:xfrm>
            <a:off x="3884613" y="0"/>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3113" name="Rectangle 40">
            <a:extLst>
              <a:ext uri="{FF2B5EF4-FFF2-40B4-BE49-F238E27FC236}">
                <a16:creationId xmlns:a16="http://schemas.microsoft.com/office/drawing/2014/main" id="{F8A98870-5681-4D9A-9D57-A1FC33C608BC}"/>
              </a:ext>
            </a:extLst>
          </p:cNvPr>
          <p:cNvSpPr>
            <a:spLocks noGrp="1" noChangeArrowheads="1"/>
          </p:cNvSpPr>
          <p:nvPr>
            <p:ph type="sldImg"/>
          </p:nvPr>
        </p:nvSpPr>
        <p:spPr bwMode="auto">
          <a:xfrm>
            <a:off x="1143000" y="685800"/>
            <a:ext cx="4513263" cy="3370263"/>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 name="Rectangle 41">
            <a:extLst>
              <a:ext uri="{FF2B5EF4-FFF2-40B4-BE49-F238E27FC236}">
                <a16:creationId xmlns:a16="http://schemas.microsoft.com/office/drawing/2014/main" id="{C2347FF4-3F87-4BC4-ADDA-2759F75ADFE7}"/>
              </a:ext>
            </a:extLst>
          </p:cNvPr>
          <p:cNvSpPr>
            <a:spLocks noGrp="1" noChangeArrowheads="1"/>
          </p:cNvSpPr>
          <p:nvPr>
            <p:ph type="body"/>
          </p:nvPr>
        </p:nvSpPr>
        <p:spPr bwMode="auto">
          <a:xfrm>
            <a:off x="685800" y="4343400"/>
            <a:ext cx="5427663" cy="4056063"/>
          </a:xfrm>
          <a:prstGeom prst="rect">
            <a:avLst/>
          </a:prstGeom>
          <a:noFill/>
          <a:ln>
            <a:noFill/>
          </a:ln>
          <a:effectLst/>
        </p:spPr>
        <p:txBody>
          <a:bodyPr vert="horz" wrap="square" lIns="90000" tIns="46800" rIns="90000" bIns="46800" numCol="1" anchor="t" anchorCtr="0" compatLnSpc="1">
            <a:prstTxWarp prst="textNoShape">
              <a:avLst/>
            </a:prstTxWarp>
          </a:bodyPr>
          <a:lstStyle/>
          <a:p>
            <a:pPr lvl="0"/>
            <a:endParaRPr lang="en-US" altLang="en-US" noProof="0"/>
          </a:p>
        </p:txBody>
      </p:sp>
      <p:sp>
        <p:nvSpPr>
          <p:cNvPr id="3115" name="Text Box 42">
            <a:extLst>
              <a:ext uri="{FF2B5EF4-FFF2-40B4-BE49-F238E27FC236}">
                <a16:creationId xmlns:a16="http://schemas.microsoft.com/office/drawing/2014/main" id="{EFFA9552-3E4A-4B2A-9E93-81AF28EB35FC}"/>
              </a:ext>
            </a:extLst>
          </p:cNvPr>
          <p:cNvSpPr txBox="1">
            <a:spLocks noChangeArrowheads="1"/>
          </p:cNvSpPr>
          <p:nvPr/>
        </p:nvSpPr>
        <p:spPr bwMode="auto">
          <a:xfrm>
            <a:off x="0"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3" name="Rectangle 43">
            <a:extLst>
              <a:ext uri="{FF2B5EF4-FFF2-40B4-BE49-F238E27FC236}">
                <a16:creationId xmlns:a16="http://schemas.microsoft.com/office/drawing/2014/main" id="{9DE37921-DE3F-4CAC-9F9A-1C24EEA20488}"/>
              </a:ext>
            </a:extLst>
          </p:cNvPr>
          <p:cNvSpPr>
            <a:spLocks noGrp="1" noChangeArrowheads="1"/>
          </p:cNvSpPr>
          <p:nvPr>
            <p:ph type="sldNum"/>
          </p:nvPr>
        </p:nvSpPr>
        <p:spPr bwMode="auto">
          <a:xfrm>
            <a:off x="3884613" y="8685213"/>
            <a:ext cx="2913062" cy="398462"/>
          </a:xfrm>
          <a:prstGeom prst="rect">
            <a:avLst/>
          </a:prstGeom>
          <a:noFill/>
          <a:ln>
            <a:noFill/>
          </a:ln>
          <a:effectLst/>
        </p:spPr>
        <p:txBody>
          <a:bodyPr vert="horz" wrap="square" lIns="90000" tIns="46800" rIns="90000" bIns="46800" numCol="1" anchor="b" anchorCtr="0" compatLnSpc="1">
            <a:prstTxWarp prst="textNoShape">
              <a:avLst/>
            </a:prstTxWarp>
          </a:bodyPr>
          <a:lstStyle>
            <a:lvl1pPr algn="r" eaLnBrk="1" hangingPunct="1">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smtClean="0">
                <a:solidFill>
                  <a:srgbClr val="000000"/>
                </a:solidFill>
              </a:defRPr>
            </a:lvl1pPr>
          </a:lstStyle>
          <a:p>
            <a:pPr>
              <a:defRPr/>
            </a:pPr>
            <a:fld id="{2EF96DFF-1405-4725-884A-C110B97BA45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Rectangle 43">
            <a:extLst>
              <a:ext uri="{FF2B5EF4-FFF2-40B4-BE49-F238E27FC236}">
                <a16:creationId xmlns:a16="http://schemas.microsoft.com/office/drawing/2014/main" id="{8A9C210F-C4F9-488F-BA9B-FBBADD9CB138}"/>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FCA5F6B4-A2F1-4F9F-A160-880AD5C9DA35}" type="slidenum">
              <a:rPr lang="en-US" altLang="en-US" sz="1200">
                <a:solidFill>
                  <a:srgbClr val="000000"/>
                </a:solidFill>
              </a:rPr>
              <a:pPr>
                <a:buClrTx/>
                <a:buFontTx/>
                <a:buNone/>
              </a:pPr>
              <a:t>1</a:t>
            </a:fld>
            <a:endParaRPr lang="en-US" altLang="en-US" sz="1200">
              <a:solidFill>
                <a:srgbClr val="000000"/>
              </a:solidFill>
            </a:endParaRPr>
          </a:p>
        </p:txBody>
      </p:sp>
      <p:sp>
        <p:nvSpPr>
          <p:cNvPr id="5123" name="Text Box 1">
            <a:extLst>
              <a:ext uri="{FF2B5EF4-FFF2-40B4-BE49-F238E27FC236}">
                <a16:creationId xmlns:a16="http://schemas.microsoft.com/office/drawing/2014/main" id="{F2BD5828-5E03-4C58-9FAB-DDE22DA47E6C}"/>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4ECD8050-1350-45CB-9B85-1EA95AFDCF58}" type="slidenum">
              <a:rPr lang="en-US" altLang="en-US" sz="1200">
                <a:solidFill>
                  <a:srgbClr val="000000"/>
                </a:solidFill>
              </a:rPr>
              <a:pPr algn="r" eaLnBrk="1" hangingPunct="1">
                <a:buClrTx/>
                <a:buFontTx/>
                <a:buNone/>
              </a:pPr>
              <a:t>1</a:t>
            </a:fld>
            <a:endParaRPr lang="en-US" altLang="en-US" sz="1200">
              <a:solidFill>
                <a:srgbClr val="000000"/>
              </a:solidFill>
            </a:endParaRPr>
          </a:p>
        </p:txBody>
      </p:sp>
      <p:sp>
        <p:nvSpPr>
          <p:cNvPr id="5124" name="Rectangle 2">
            <a:extLst>
              <a:ext uri="{FF2B5EF4-FFF2-40B4-BE49-F238E27FC236}">
                <a16:creationId xmlns:a16="http://schemas.microsoft.com/office/drawing/2014/main" id="{2924592A-6F43-4B74-BF00-D8F6F665F180}"/>
              </a:ext>
            </a:extLst>
          </p:cNvPr>
          <p:cNvSpPr txBox="1">
            <a:spLocks noChangeArrowheads="1" noTextEdit="1"/>
          </p:cNvSpPr>
          <p:nvPr>
            <p:ph type="sldImg"/>
          </p:nvPr>
        </p:nvSpPr>
        <p:spPr>
          <a:xfrm>
            <a:off x="1147763" y="685800"/>
            <a:ext cx="4535487" cy="340201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5" name="Text Box 3">
            <a:extLst>
              <a:ext uri="{FF2B5EF4-FFF2-40B4-BE49-F238E27FC236}">
                <a16:creationId xmlns:a16="http://schemas.microsoft.com/office/drawing/2014/main" id="{B51EF955-0B15-4886-BE35-6B38B5EE1931}"/>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Rectangle 43">
            <a:extLst>
              <a:ext uri="{FF2B5EF4-FFF2-40B4-BE49-F238E27FC236}">
                <a16:creationId xmlns:a16="http://schemas.microsoft.com/office/drawing/2014/main" id="{630798BA-F055-4762-8A42-D2735184FEA6}"/>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A1247F29-D8EE-4A07-B73D-D687220D3522}" type="slidenum">
              <a:rPr lang="en-US" altLang="en-US" sz="1200">
                <a:solidFill>
                  <a:srgbClr val="000000"/>
                </a:solidFill>
              </a:rPr>
              <a:pPr>
                <a:buClrTx/>
                <a:buFontTx/>
                <a:buNone/>
              </a:pPr>
              <a:t>10</a:t>
            </a:fld>
            <a:endParaRPr lang="en-US" altLang="en-US" sz="1200">
              <a:solidFill>
                <a:srgbClr val="000000"/>
              </a:solidFill>
            </a:endParaRPr>
          </a:p>
        </p:txBody>
      </p:sp>
      <p:sp>
        <p:nvSpPr>
          <p:cNvPr id="23555" name="Text Box 1">
            <a:extLst>
              <a:ext uri="{FF2B5EF4-FFF2-40B4-BE49-F238E27FC236}">
                <a16:creationId xmlns:a16="http://schemas.microsoft.com/office/drawing/2014/main" id="{AE3DC873-D586-4B01-A119-DB6318B36159}"/>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26666D07-E568-4489-A319-C2B34E141BFF}" type="slidenum">
              <a:rPr lang="en-US" altLang="en-US" sz="1200">
                <a:solidFill>
                  <a:srgbClr val="000000"/>
                </a:solidFill>
              </a:rPr>
              <a:pPr algn="r" eaLnBrk="1" hangingPunct="1">
                <a:buClrTx/>
                <a:buFontTx/>
                <a:buNone/>
              </a:pPr>
              <a:t>10</a:t>
            </a:fld>
            <a:endParaRPr lang="en-US" altLang="en-US" sz="1200">
              <a:solidFill>
                <a:srgbClr val="000000"/>
              </a:solidFill>
            </a:endParaRPr>
          </a:p>
        </p:txBody>
      </p:sp>
      <p:sp>
        <p:nvSpPr>
          <p:cNvPr id="23556" name="Text Box 2">
            <a:extLst>
              <a:ext uri="{FF2B5EF4-FFF2-40B4-BE49-F238E27FC236}">
                <a16:creationId xmlns:a16="http://schemas.microsoft.com/office/drawing/2014/main" id="{55BB87C9-2847-430A-937A-CBD973D62C44}"/>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23557" name="Text Box 3">
            <a:extLst>
              <a:ext uri="{FF2B5EF4-FFF2-40B4-BE49-F238E27FC236}">
                <a16:creationId xmlns:a16="http://schemas.microsoft.com/office/drawing/2014/main" id="{A1A32019-2064-424E-BDDA-57C1930F8018}"/>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7874" name="Rectangle 43">
            <a:extLst>
              <a:ext uri="{FF2B5EF4-FFF2-40B4-BE49-F238E27FC236}">
                <a16:creationId xmlns:a16="http://schemas.microsoft.com/office/drawing/2014/main" id="{91159213-E47C-4B78-8FCE-4F2B1B8C5D2E}"/>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E1A9E2CC-C3D6-4C01-8A80-C770365A5519}" type="slidenum">
              <a:rPr lang="en-US" altLang="en-US" sz="1200">
                <a:solidFill>
                  <a:srgbClr val="000000"/>
                </a:solidFill>
              </a:rPr>
              <a:pPr>
                <a:buClrTx/>
                <a:buFontTx/>
                <a:buNone/>
              </a:pPr>
              <a:t>100</a:t>
            </a:fld>
            <a:endParaRPr lang="en-US" altLang="en-US" sz="1200">
              <a:solidFill>
                <a:srgbClr val="000000"/>
              </a:solidFill>
            </a:endParaRPr>
          </a:p>
        </p:txBody>
      </p:sp>
      <p:sp>
        <p:nvSpPr>
          <p:cNvPr id="207875" name="Text Box 1">
            <a:extLst>
              <a:ext uri="{FF2B5EF4-FFF2-40B4-BE49-F238E27FC236}">
                <a16:creationId xmlns:a16="http://schemas.microsoft.com/office/drawing/2014/main" id="{FD90DF9E-4D7F-49F8-9BAB-9C783A2A67BA}"/>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DA67C5D6-8883-4501-AEFE-75BBD549562E}" type="slidenum">
              <a:rPr lang="en-US" altLang="en-US" sz="1200">
                <a:solidFill>
                  <a:srgbClr val="000000"/>
                </a:solidFill>
              </a:rPr>
              <a:pPr algn="r" eaLnBrk="1" hangingPunct="1">
                <a:buClrTx/>
                <a:buFontTx/>
                <a:buNone/>
              </a:pPr>
              <a:t>100</a:t>
            </a:fld>
            <a:endParaRPr lang="en-US" altLang="en-US" sz="1200">
              <a:solidFill>
                <a:srgbClr val="000000"/>
              </a:solidFill>
            </a:endParaRPr>
          </a:p>
        </p:txBody>
      </p:sp>
      <p:sp>
        <p:nvSpPr>
          <p:cNvPr id="207876" name="Text Box 2">
            <a:extLst>
              <a:ext uri="{FF2B5EF4-FFF2-40B4-BE49-F238E27FC236}">
                <a16:creationId xmlns:a16="http://schemas.microsoft.com/office/drawing/2014/main" id="{AD50B7AD-4CF0-4CD9-9587-BC5FF95E3AC6}"/>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207877" name="Text Box 3">
            <a:extLst>
              <a:ext uri="{FF2B5EF4-FFF2-40B4-BE49-F238E27FC236}">
                <a16:creationId xmlns:a16="http://schemas.microsoft.com/office/drawing/2014/main" id="{2160B186-169A-4F37-A3FE-488EF311E9F3}"/>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9922" name="Rectangle 43">
            <a:extLst>
              <a:ext uri="{FF2B5EF4-FFF2-40B4-BE49-F238E27FC236}">
                <a16:creationId xmlns:a16="http://schemas.microsoft.com/office/drawing/2014/main" id="{45B170E8-18DF-4D0C-AE53-EFA3CD80EAC9}"/>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EBB7798D-88B8-4109-8DE5-D5FEF7F29F59}" type="slidenum">
              <a:rPr lang="en-US" altLang="en-US" sz="1200">
                <a:solidFill>
                  <a:srgbClr val="000000"/>
                </a:solidFill>
              </a:rPr>
              <a:pPr>
                <a:buClrTx/>
                <a:buFontTx/>
                <a:buNone/>
              </a:pPr>
              <a:t>101</a:t>
            </a:fld>
            <a:endParaRPr lang="en-US" altLang="en-US" sz="1200">
              <a:solidFill>
                <a:srgbClr val="000000"/>
              </a:solidFill>
            </a:endParaRPr>
          </a:p>
        </p:txBody>
      </p:sp>
      <p:sp>
        <p:nvSpPr>
          <p:cNvPr id="209923" name="Text Box 1">
            <a:extLst>
              <a:ext uri="{FF2B5EF4-FFF2-40B4-BE49-F238E27FC236}">
                <a16:creationId xmlns:a16="http://schemas.microsoft.com/office/drawing/2014/main" id="{DBB13900-3717-44C9-A971-4CDD1B79D877}"/>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86C0BFC0-7D48-458D-AC8F-9816ED2D315A}" type="slidenum">
              <a:rPr lang="en-US" altLang="en-US" sz="1200">
                <a:solidFill>
                  <a:srgbClr val="000000"/>
                </a:solidFill>
              </a:rPr>
              <a:pPr algn="r" eaLnBrk="1" hangingPunct="1">
                <a:buClrTx/>
                <a:buFontTx/>
                <a:buNone/>
              </a:pPr>
              <a:t>101</a:t>
            </a:fld>
            <a:endParaRPr lang="en-US" altLang="en-US" sz="1200">
              <a:solidFill>
                <a:srgbClr val="000000"/>
              </a:solidFill>
            </a:endParaRPr>
          </a:p>
        </p:txBody>
      </p:sp>
      <p:sp>
        <p:nvSpPr>
          <p:cNvPr id="209924" name="Text Box 2">
            <a:extLst>
              <a:ext uri="{FF2B5EF4-FFF2-40B4-BE49-F238E27FC236}">
                <a16:creationId xmlns:a16="http://schemas.microsoft.com/office/drawing/2014/main" id="{229ED055-3687-4FB6-800B-7D1B93C415EF}"/>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209925" name="Text Box 3">
            <a:extLst>
              <a:ext uri="{FF2B5EF4-FFF2-40B4-BE49-F238E27FC236}">
                <a16:creationId xmlns:a16="http://schemas.microsoft.com/office/drawing/2014/main" id="{1329D2E5-4913-40BF-ABB5-276BBF57DFC7}"/>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1970" name="Rectangle 43">
            <a:extLst>
              <a:ext uri="{FF2B5EF4-FFF2-40B4-BE49-F238E27FC236}">
                <a16:creationId xmlns:a16="http://schemas.microsoft.com/office/drawing/2014/main" id="{DBCAC140-3071-4577-94C9-D21E014FB9EA}"/>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0045EC7D-2272-4051-969D-9BF15280320A}" type="slidenum">
              <a:rPr lang="en-US" altLang="en-US" sz="1200">
                <a:solidFill>
                  <a:srgbClr val="000000"/>
                </a:solidFill>
              </a:rPr>
              <a:pPr>
                <a:buClrTx/>
                <a:buFontTx/>
                <a:buNone/>
              </a:pPr>
              <a:t>102</a:t>
            </a:fld>
            <a:endParaRPr lang="en-US" altLang="en-US" sz="1200">
              <a:solidFill>
                <a:srgbClr val="000000"/>
              </a:solidFill>
            </a:endParaRPr>
          </a:p>
        </p:txBody>
      </p:sp>
      <p:sp>
        <p:nvSpPr>
          <p:cNvPr id="211971" name="Text Box 1">
            <a:extLst>
              <a:ext uri="{FF2B5EF4-FFF2-40B4-BE49-F238E27FC236}">
                <a16:creationId xmlns:a16="http://schemas.microsoft.com/office/drawing/2014/main" id="{DEE786CD-C4E1-40D3-B0FA-BE4AF78351BA}"/>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DDEEC118-2952-46FB-B291-8B8AD6D7D771}" type="slidenum">
              <a:rPr lang="en-US" altLang="en-US" sz="1200">
                <a:solidFill>
                  <a:srgbClr val="000000"/>
                </a:solidFill>
              </a:rPr>
              <a:pPr algn="r" eaLnBrk="1" hangingPunct="1">
                <a:buClrTx/>
                <a:buFontTx/>
                <a:buNone/>
              </a:pPr>
              <a:t>102</a:t>
            </a:fld>
            <a:endParaRPr lang="en-US" altLang="en-US" sz="1200">
              <a:solidFill>
                <a:srgbClr val="000000"/>
              </a:solidFill>
            </a:endParaRPr>
          </a:p>
        </p:txBody>
      </p:sp>
      <p:sp>
        <p:nvSpPr>
          <p:cNvPr id="211972" name="Text Box 2">
            <a:extLst>
              <a:ext uri="{FF2B5EF4-FFF2-40B4-BE49-F238E27FC236}">
                <a16:creationId xmlns:a16="http://schemas.microsoft.com/office/drawing/2014/main" id="{C7DFF82F-501C-4837-84A1-2096687B6CCE}"/>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211973" name="Text Box 3">
            <a:extLst>
              <a:ext uri="{FF2B5EF4-FFF2-40B4-BE49-F238E27FC236}">
                <a16:creationId xmlns:a16="http://schemas.microsoft.com/office/drawing/2014/main" id="{59CF63BD-5225-43FD-BA09-EB5C22BE64A8}"/>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4018" name="Rectangle 43">
            <a:extLst>
              <a:ext uri="{FF2B5EF4-FFF2-40B4-BE49-F238E27FC236}">
                <a16:creationId xmlns:a16="http://schemas.microsoft.com/office/drawing/2014/main" id="{0C699CA8-AE53-4B84-9C2B-61A718EC92B6}"/>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DF2B6DCF-296A-4A19-B445-51B26D4A5733}" type="slidenum">
              <a:rPr lang="en-US" altLang="en-US" sz="1200">
                <a:solidFill>
                  <a:srgbClr val="000000"/>
                </a:solidFill>
              </a:rPr>
              <a:pPr>
                <a:buClrTx/>
                <a:buFontTx/>
                <a:buNone/>
              </a:pPr>
              <a:t>103</a:t>
            </a:fld>
            <a:endParaRPr lang="en-US" altLang="en-US" sz="1200">
              <a:solidFill>
                <a:srgbClr val="000000"/>
              </a:solidFill>
            </a:endParaRPr>
          </a:p>
        </p:txBody>
      </p:sp>
      <p:sp>
        <p:nvSpPr>
          <p:cNvPr id="214019" name="Text Box 1">
            <a:extLst>
              <a:ext uri="{FF2B5EF4-FFF2-40B4-BE49-F238E27FC236}">
                <a16:creationId xmlns:a16="http://schemas.microsoft.com/office/drawing/2014/main" id="{C6AC8A59-F351-476E-960B-1506BABF35B1}"/>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1F3DB840-CE86-4D97-92B2-EAED92909519}" type="slidenum">
              <a:rPr lang="en-US" altLang="en-US" sz="1200">
                <a:solidFill>
                  <a:srgbClr val="000000"/>
                </a:solidFill>
              </a:rPr>
              <a:pPr algn="r" eaLnBrk="1" hangingPunct="1">
                <a:buClrTx/>
                <a:buFontTx/>
                <a:buNone/>
              </a:pPr>
              <a:t>103</a:t>
            </a:fld>
            <a:endParaRPr lang="en-US" altLang="en-US" sz="1200">
              <a:solidFill>
                <a:srgbClr val="000000"/>
              </a:solidFill>
            </a:endParaRPr>
          </a:p>
        </p:txBody>
      </p:sp>
      <p:sp>
        <p:nvSpPr>
          <p:cNvPr id="214020" name="Text Box 2">
            <a:extLst>
              <a:ext uri="{FF2B5EF4-FFF2-40B4-BE49-F238E27FC236}">
                <a16:creationId xmlns:a16="http://schemas.microsoft.com/office/drawing/2014/main" id="{8A9502F4-183C-4C8D-96F4-737EDC93F9B7}"/>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214021" name="Text Box 3">
            <a:extLst>
              <a:ext uri="{FF2B5EF4-FFF2-40B4-BE49-F238E27FC236}">
                <a16:creationId xmlns:a16="http://schemas.microsoft.com/office/drawing/2014/main" id="{D751C372-A4BB-4BB4-AFED-9AAF1212DF9A}"/>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6066" name="Rectangle 43">
            <a:extLst>
              <a:ext uri="{FF2B5EF4-FFF2-40B4-BE49-F238E27FC236}">
                <a16:creationId xmlns:a16="http://schemas.microsoft.com/office/drawing/2014/main" id="{296854ED-2158-40A8-ADDE-E817D13A89CD}"/>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7A806526-F2B3-433B-8052-9791D9E4C800}" type="slidenum">
              <a:rPr lang="en-US" altLang="en-US" sz="1200">
                <a:solidFill>
                  <a:srgbClr val="000000"/>
                </a:solidFill>
              </a:rPr>
              <a:pPr>
                <a:buClrTx/>
                <a:buFontTx/>
                <a:buNone/>
              </a:pPr>
              <a:t>104</a:t>
            </a:fld>
            <a:endParaRPr lang="en-US" altLang="en-US" sz="1200">
              <a:solidFill>
                <a:srgbClr val="000000"/>
              </a:solidFill>
            </a:endParaRPr>
          </a:p>
        </p:txBody>
      </p:sp>
      <p:sp>
        <p:nvSpPr>
          <p:cNvPr id="216067" name="Text Box 1">
            <a:extLst>
              <a:ext uri="{FF2B5EF4-FFF2-40B4-BE49-F238E27FC236}">
                <a16:creationId xmlns:a16="http://schemas.microsoft.com/office/drawing/2014/main" id="{EEC7A9AB-1054-4353-A840-9390DEEEBCE4}"/>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B227935E-690A-41F8-BAF0-0261289BBD47}" type="slidenum">
              <a:rPr lang="en-US" altLang="en-US" sz="1200">
                <a:solidFill>
                  <a:srgbClr val="000000"/>
                </a:solidFill>
              </a:rPr>
              <a:pPr algn="r" eaLnBrk="1" hangingPunct="1">
                <a:buClrTx/>
                <a:buFontTx/>
                <a:buNone/>
              </a:pPr>
              <a:t>104</a:t>
            </a:fld>
            <a:endParaRPr lang="en-US" altLang="en-US" sz="1200">
              <a:solidFill>
                <a:srgbClr val="000000"/>
              </a:solidFill>
            </a:endParaRPr>
          </a:p>
        </p:txBody>
      </p:sp>
      <p:sp>
        <p:nvSpPr>
          <p:cNvPr id="216068" name="Text Box 2">
            <a:extLst>
              <a:ext uri="{FF2B5EF4-FFF2-40B4-BE49-F238E27FC236}">
                <a16:creationId xmlns:a16="http://schemas.microsoft.com/office/drawing/2014/main" id="{DA517DA6-CCD0-48FE-AC3C-D12A4105FEE8}"/>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216069" name="Text Box 3">
            <a:extLst>
              <a:ext uri="{FF2B5EF4-FFF2-40B4-BE49-F238E27FC236}">
                <a16:creationId xmlns:a16="http://schemas.microsoft.com/office/drawing/2014/main" id="{A6BCFC52-0057-44A9-97FA-6E5054A2A3DA}"/>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8114" name="Rectangle 43">
            <a:extLst>
              <a:ext uri="{FF2B5EF4-FFF2-40B4-BE49-F238E27FC236}">
                <a16:creationId xmlns:a16="http://schemas.microsoft.com/office/drawing/2014/main" id="{304D98E5-6A23-4799-AE6B-FA356E9E2676}"/>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317D4DA7-E8C2-49D9-AAED-B4D0DF0CCE43}" type="slidenum">
              <a:rPr lang="en-US" altLang="en-US" sz="1200">
                <a:solidFill>
                  <a:srgbClr val="000000"/>
                </a:solidFill>
              </a:rPr>
              <a:pPr>
                <a:buClrTx/>
                <a:buFontTx/>
                <a:buNone/>
              </a:pPr>
              <a:t>105</a:t>
            </a:fld>
            <a:endParaRPr lang="en-US" altLang="en-US" sz="1200">
              <a:solidFill>
                <a:srgbClr val="000000"/>
              </a:solidFill>
            </a:endParaRPr>
          </a:p>
        </p:txBody>
      </p:sp>
      <p:sp>
        <p:nvSpPr>
          <p:cNvPr id="218115" name="Text Box 1">
            <a:extLst>
              <a:ext uri="{FF2B5EF4-FFF2-40B4-BE49-F238E27FC236}">
                <a16:creationId xmlns:a16="http://schemas.microsoft.com/office/drawing/2014/main" id="{2E73FB08-B891-4B1C-9E84-0C92AE55D733}"/>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5BBD8FD8-50BA-4139-921A-EC9FE2C3CC8B}" type="slidenum">
              <a:rPr lang="en-US" altLang="en-US" sz="1200">
                <a:solidFill>
                  <a:srgbClr val="000000"/>
                </a:solidFill>
              </a:rPr>
              <a:pPr algn="r" eaLnBrk="1" hangingPunct="1">
                <a:buClrTx/>
                <a:buFontTx/>
                <a:buNone/>
              </a:pPr>
              <a:t>105</a:t>
            </a:fld>
            <a:endParaRPr lang="en-US" altLang="en-US" sz="1200">
              <a:solidFill>
                <a:srgbClr val="000000"/>
              </a:solidFill>
            </a:endParaRPr>
          </a:p>
        </p:txBody>
      </p:sp>
      <p:sp>
        <p:nvSpPr>
          <p:cNvPr id="218116" name="Text Box 2">
            <a:extLst>
              <a:ext uri="{FF2B5EF4-FFF2-40B4-BE49-F238E27FC236}">
                <a16:creationId xmlns:a16="http://schemas.microsoft.com/office/drawing/2014/main" id="{13A61800-107B-484D-85D4-A3D96F699EA6}"/>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218117" name="Text Box 3">
            <a:extLst>
              <a:ext uri="{FF2B5EF4-FFF2-40B4-BE49-F238E27FC236}">
                <a16:creationId xmlns:a16="http://schemas.microsoft.com/office/drawing/2014/main" id="{E3128380-A804-4BA7-9855-265B25CF7CCE}"/>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0162" name="Rectangle 43">
            <a:extLst>
              <a:ext uri="{FF2B5EF4-FFF2-40B4-BE49-F238E27FC236}">
                <a16:creationId xmlns:a16="http://schemas.microsoft.com/office/drawing/2014/main" id="{FA27FBBF-AF21-4870-B4FE-203952F4D3A1}"/>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13BE2EE0-FDE9-418E-9044-3D52CCA2158B}" type="slidenum">
              <a:rPr lang="en-US" altLang="en-US" sz="1200">
                <a:solidFill>
                  <a:srgbClr val="000000"/>
                </a:solidFill>
              </a:rPr>
              <a:pPr>
                <a:buClrTx/>
                <a:buFontTx/>
                <a:buNone/>
              </a:pPr>
              <a:t>106</a:t>
            </a:fld>
            <a:endParaRPr lang="en-US" altLang="en-US" sz="1200">
              <a:solidFill>
                <a:srgbClr val="000000"/>
              </a:solidFill>
            </a:endParaRPr>
          </a:p>
        </p:txBody>
      </p:sp>
      <p:sp>
        <p:nvSpPr>
          <p:cNvPr id="220163" name="Text Box 1">
            <a:extLst>
              <a:ext uri="{FF2B5EF4-FFF2-40B4-BE49-F238E27FC236}">
                <a16:creationId xmlns:a16="http://schemas.microsoft.com/office/drawing/2014/main" id="{ACA7EC59-105E-4E25-82D7-68D64AF875F5}"/>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BCF6ED4D-5BF7-4523-90F2-D5658A4F78A7}" type="slidenum">
              <a:rPr lang="en-US" altLang="en-US" sz="1200">
                <a:solidFill>
                  <a:srgbClr val="000000"/>
                </a:solidFill>
              </a:rPr>
              <a:pPr algn="r" eaLnBrk="1" hangingPunct="1">
                <a:buClrTx/>
                <a:buFontTx/>
                <a:buNone/>
              </a:pPr>
              <a:t>106</a:t>
            </a:fld>
            <a:endParaRPr lang="en-US" altLang="en-US" sz="1200">
              <a:solidFill>
                <a:srgbClr val="000000"/>
              </a:solidFill>
            </a:endParaRPr>
          </a:p>
        </p:txBody>
      </p:sp>
      <p:sp>
        <p:nvSpPr>
          <p:cNvPr id="220164" name="Text Box 2">
            <a:extLst>
              <a:ext uri="{FF2B5EF4-FFF2-40B4-BE49-F238E27FC236}">
                <a16:creationId xmlns:a16="http://schemas.microsoft.com/office/drawing/2014/main" id="{0567B2F3-90CF-4827-9ECA-28D2F0B368B0}"/>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220165" name="Text Box 3">
            <a:extLst>
              <a:ext uri="{FF2B5EF4-FFF2-40B4-BE49-F238E27FC236}">
                <a16:creationId xmlns:a16="http://schemas.microsoft.com/office/drawing/2014/main" id="{3D4FD55B-DCF5-40B6-A30C-C679B6857CD2}"/>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2210" name="Rectangle 43">
            <a:extLst>
              <a:ext uri="{FF2B5EF4-FFF2-40B4-BE49-F238E27FC236}">
                <a16:creationId xmlns:a16="http://schemas.microsoft.com/office/drawing/2014/main" id="{B488A124-2D11-4F45-A061-01DDBBDE35C7}"/>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61B0E21B-EAE5-4E6A-A717-59CAF682D10D}" type="slidenum">
              <a:rPr lang="en-US" altLang="en-US" sz="1200">
                <a:solidFill>
                  <a:srgbClr val="000000"/>
                </a:solidFill>
              </a:rPr>
              <a:pPr>
                <a:buClrTx/>
                <a:buFontTx/>
                <a:buNone/>
              </a:pPr>
              <a:t>107</a:t>
            </a:fld>
            <a:endParaRPr lang="en-US" altLang="en-US" sz="1200">
              <a:solidFill>
                <a:srgbClr val="000000"/>
              </a:solidFill>
            </a:endParaRPr>
          </a:p>
        </p:txBody>
      </p:sp>
      <p:sp>
        <p:nvSpPr>
          <p:cNvPr id="222211" name="Text Box 1">
            <a:extLst>
              <a:ext uri="{FF2B5EF4-FFF2-40B4-BE49-F238E27FC236}">
                <a16:creationId xmlns:a16="http://schemas.microsoft.com/office/drawing/2014/main" id="{60397322-046E-4725-B5EA-FF8D905446F3}"/>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CF82A81F-05CF-4CA2-84B5-49E89068AAE8}" type="slidenum">
              <a:rPr lang="en-US" altLang="en-US" sz="1200">
                <a:solidFill>
                  <a:srgbClr val="000000"/>
                </a:solidFill>
              </a:rPr>
              <a:pPr algn="r" eaLnBrk="1" hangingPunct="1">
                <a:buClrTx/>
                <a:buFontTx/>
                <a:buNone/>
              </a:pPr>
              <a:t>107</a:t>
            </a:fld>
            <a:endParaRPr lang="en-US" altLang="en-US" sz="1200">
              <a:solidFill>
                <a:srgbClr val="000000"/>
              </a:solidFill>
            </a:endParaRPr>
          </a:p>
        </p:txBody>
      </p:sp>
      <p:sp>
        <p:nvSpPr>
          <p:cNvPr id="222212" name="Text Box 2">
            <a:extLst>
              <a:ext uri="{FF2B5EF4-FFF2-40B4-BE49-F238E27FC236}">
                <a16:creationId xmlns:a16="http://schemas.microsoft.com/office/drawing/2014/main" id="{B9450731-8C1B-4D25-ADA7-2D798521341B}"/>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222213" name="Text Box 3">
            <a:extLst>
              <a:ext uri="{FF2B5EF4-FFF2-40B4-BE49-F238E27FC236}">
                <a16:creationId xmlns:a16="http://schemas.microsoft.com/office/drawing/2014/main" id="{DE51EB2C-E84F-47DF-BADA-DCCA3616B0D9}"/>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4258" name="Rectangle 43">
            <a:extLst>
              <a:ext uri="{FF2B5EF4-FFF2-40B4-BE49-F238E27FC236}">
                <a16:creationId xmlns:a16="http://schemas.microsoft.com/office/drawing/2014/main" id="{875FD2CC-BC4B-40D1-A13A-60DB2F876FB0}"/>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D95B6433-9E03-4C52-9FF3-E5F81D9F093C}" type="slidenum">
              <a:rPr lang="en-US" altLang="en-US" sz="1200">
                <a:solidFill>
                  <a:srgbClr val="000000"/>
                </a:solidFill>
              </a:rPr>
              <a:pPr>
                <a:buClrTx/>
                <a:buFontTx/>
                <a:buNone/>
              </a:pPr>
              <a:t>108</a:t>
            </a:fld>
            <a:endParaRPr lang="en-US" altLang="en-US" sz="1200">
              <a:solidFill>
                <a:srgbClr val="000000"/>
              </a:solidFill>
            </a:endParaRPr>
          </a:p>
        </p:txBody>
      </p:sp>
      <p:sp>
        <p:nvSpPr>
          <p:cNvPr id="224259" name="Text Box 1">
            <a:extLst>
              <a:ext uri="{FF2B5EF4-FFF2-40B4-BE49-F238E27FC236}">
                <a16:creationId xmlns:a16="http://schemas.microsoft.com/office/drawing/2014/main" id="{425024CC-4346-4096-AF61-DF6CAFE23F83}"/>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A81ADA52-4F21-4F92-92B1-1F346D7DD3EE}" type="slidenum">
              <a:rPr lang="en-US" altLang="en-US" sz="1200">
                <a:solidFill>
                  <a:srgbClr val="000000"/>
                </a:solidFill>
              </a:rPr>
              <a:pPr algn="r" eaLnBrk="1" hangingPunct="1">
                <a:buClrTx/>
                <a:buFontTx/>
                <a:buNone/>
              </a:pPr>
              <a:t>108</a:t>
            </a:fld>
            <a:endParaRPr lang="en-US" altLang="en-US" sz="1200">
              <a:solidFill>
                <a:srgbClr val="000000"/>
              </a:solidFill>
            </a:endParaRPr>
          </a:p>
        </p:txBody>
      </p:sp>
      <p:sp>
        <p:nvSpPr>
          <p:cNvPr id="224260" name="Text Box 2">
            <a:extLst>
              <a:ext uri="{FF2B5EF4-FFF2-40B4-BE49-F238E27FC236}">
                <a16:creationId xmlns:a16="http://schemas.microsoft.com/office/drawing/2014/main" id="{A9E8786C-E296-47E4-AAE3-64679FB1B42D}"/>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224261" name="Text Box 3">
            <a:extLst>
              <a:ext uri="{FF2B5EF4-FFF2-40B4-BE49-F238E27FC236}">
                <a16:creationId xmlns:a16="http://schemas.microsoft.com/office/drawing/2014/main" id="{4274D2CB-1A36-4DEB-97C5-A7EE0345853F}"/>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6306" name="Rectangle 43">
            <a:extLst>
              <a:ext uri="{FF2B5EF4-FFF2-40B4-BE49-F238E27FC236}">
                <a16:creationId xmlns:a16="http://schemas.microsoft.com/office/drawing/2014/main" id="{BCA0B31D-5563-4449-9C18-9BE2718191FA}"/>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D04DFFE0-8A4A-4DED-A450-D32129F01BC9}" type="slidenum">
              <a:rPr lang="en-US" altLang="en-US" sz="1200">
                <a:solidFill>
                  <a:srgbClr val="000000"/>
                </a:solidFill>
              </a:rPr>
              <a:pPr>
                <a:buClrTx/>
                <a:buFontTx/>
                <a:buNone/>
              </a:pPr>
              <a:t>109</a:t>
            </a:fld>
            <a:endParaRPr lang="en-US" altLang="en-US" sz="1200">
              <a:solidFill>
                <a:srgbClr val="000000"/>
              </a:solidFill>
            </a:endParaRPr>
          </a:p>
        </p:txBody>
      </p:sp>
      <p:sp>
        <p:nvSpPr>
          <p:cNvPr id="226307" name="Text Box 1">
            <a:extLst>
              <a:ext uri="{FF2B5EF4-FFF2-40B4-BE49-F238E27FC236}">
                <a16:creationId xmlns:a16="http://schemas.microsoft.com/office/drawing/2014/main" id="{316F9B0E-3E79-4FEF-B8E5-F1DA1DC0B5F0}"/>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A1EA2F47-6059-4178-8F1F-D09F42868BA6}" type="slidenum">
              <a:rPr lang="en-US" altLang="en-US" sz="1200">
                <a:solidFill>
                  <a:srgbClr val="000000"/>
                </a:solidFill>
              </a:rPr>
              <a:pPr algn="r" eaLnBrk="1" hangingPunct="1">
                <a:buClrTx/>
                <a:buFontTx/>
                <a:buNone/>
              </a:pPr>
              <a:t>109</a:t>
            </a:fld>
            <a:endParaRPr lang="en-US" altLang="en-US" sz="1200">
              <a:solidFill>
                <a:srgbClr val="000000"/>
              </a:solidFill>
            </a:endParaRPr>
          </a:p>
        </p:txBody>
      </p:sp>
      <p:sp>
        <p:nvSpPr>
          <p:cNvPr id="226308" name="Text Box 2">
            <a:extLst>
              <a:ext uri="{FF2B5EF4-FFF2-40B4-BE49-F238E27FC236}">
                <a16:creationId xmlns:a16="http://schemas.microsoft.com/office/drawing/2014/main" id="{93539EC2-C20D-4691-97BF-E3E462C37B5F}"/>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226309" name="Text Box 3">
            <a:extLst>
              <a:ext uri="{FF2B5EF4-FFF2-40B4-BE49-F238E27FC236}">
                <a16:creationId xmlns:a16="http://schemas.microsoft.com/office/drawing/2014/main" id="{0EB6396E-B6D9-452B-BC70-32740C1DDB57}"/>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Rectangle 43">
            <a:extLst>
              <a:ext uri="{FF2B5EF4-FFF2-40B4-BE49-F238E27FC236}">
                <a16:creationId xmlns:a16="http://schemas.microsoft.com/office/drawing/2014/main" id="{CE97E3C2-E087-43FF-83ED-6744203DF6B2}"/>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F06BDD9F-1C65-46D1-BA68-1DB841CBEFCE}" type="slidenum">
              <a:rPr lang="en-US" altLang="en-US" sz="1200">
                <a:solidFill>
                  <a:srgbClr val="000000"/>
                </a:solidFill>
              </a:rPr>
              <a:pPr>
                <a:buClrTx/>
                <a:buFontTx/>
                <a:buNone/>
              </a:pPr>
              <a:t>11</a:t>
            </a:fld>
            <a:endParaRPr lang="en-US" altLang="en-US" sz="1200">
              <a:solidFill>
                <a:srgbClr val="000000"/>
              </a:solidFill>
            </a:endParaRPr>
          </a:p>
        </p:txBody>
      </p:sp>
      <p:sp>
        <p:nvSpPr>
          <p:cNvPr id="25603" name="Text Box 1">
            <a:extLst>
              <a:ext uri="{FF2B5EF4-FFF2-40B4-BE49-F238E27FC236}">
                <a16:creationId xmlns:a16="http://schemas.microsoft.com/office/drawing/2014/main" id="{55EF3D92-AF73-49FB-AB38-7B8AFC9D1691}"/>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6F5D5CF0-EA7D-4706-B07B-9D3791CE75AF}" type="slidenum">
              <a:rPr lang="en-US" altLang="en-US" sz="1200">
                <a:solidFill>
                  <a:srgbClr val="000000"/>
                </a:solidFill>
              </a:rPr>
              <a:pPr algn="r" eaLnBrk="1" hangingPunct="1">
                <a:buClrTx/>
                <a:buFontTx/>
                <a:buNone/>
              </a:pPr>
              <a:t>11</a:t>
            </a:fld>
            <a:endParaRPr lang="en-US" altLang="en-US" sz="1200">
              <a:solidFill>
                <a:srgbClr val="000000"/>
              </a:solidFill>
            </a:endParaRPr>
          </a:p>
        </p:txBody>
      </p:sp>
      <p:sp>
        <p:nvSpPr>
          <p:cNvPr id="25604" name="Text Box 2">
            <a:extLst>
              <a:ext uri="{FF2B5EF4-FFF2-40B4-BE49-F238E27FC236}">
                <a16:creationId xmlns:a16="http://schemas.microsoft.com/office/drawing/2014/main" id="{5C0B1872-5F56-483A-B1A4-39DA6A6BDBFF}"/>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25605" name="Text Box 3">
            <a:extLst>
              <a:ext uri="{FF2B5EF4-FFF2-40B4-BE49-F238E27FC236}">
                <a16:creationId xmlns:a16="http://schemas.microsoft.com/office/drawing/2014/main" id="{4C333F5F-DFBD-4EE5-A6BC-56B55A7C3423}"/>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8354" name="Rectangle 43">
            <a:extLst>
              <a:ext uri="{FF2B5EF4-FFF2-40B4-BE49-F238E27FC236}">
                <a16:creationId xmlns:a16="http://schemas.microsoft.com/office/drawing/2014/main" id="{C53D3461-61EE-48EF-9F74-E8567A13348E}"/>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8AC7DB2F-63C1-42D9-8DE7-437EE8234696}" type="slidenum">
              <a:rPr lang="en-US" altLang="en-US" sz="1200">
                <a:solidFill>
                  <a:srgbClr val="000000"/>
                </a:solidFill>
              </a:rPr>
              <a:pPr>
                <a:buClrTx/>
                <a:buFontTx/>
                <a:buNone/>
              </a:pPr>
              <a:t>110</a:t>
            </a:fld>
            <a:endParaRPr lang="en-US" altLang="en-US" sz="1200">
              <a:solidFill>
                <a:srgbClr val="000000"/>
              </a:solidFill>
            </a:endParaRPr>
          </a:p>
        </p:txBody>
      </p:sp>
      <p:sp>
        <p:nvSpPr>
          <p:cNvPr id="228355" name="Text Box 1">
            <a:extLst>
              <a:ext uri="{FF2B5EF4-FFF2-40B4-BE49-F238E27FC236}">
                <a16:creationId xmlns:a16="http://schemas.microsoft.com/office/drawing/2014/main" id="{46479BFC-F4F7-4A3B-AA36-F8669255725A}"/>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D608E238-81D5-476D-BC31-A58BC05C8AA4}" type="slidenum">
              <a:rPr lang="en-US" altLang="en-US" sz="1200">
                <a:solidFill>
                  <a:srgbClr val="000000"/>
                </a:solidFill>
              </a:rPr>
              <a:pPr algn="r" eaLnBrk="1" hangingPunct="1">
                <a:buClrTx/>
                <a:buFontTx/>
                <a:buNone/>
              </a:pPr>
              <a:t>110</a:t>
            </a:fld>
            <a:endParaRPr lang="en-US" altLang="en-US" sz="1200">
              <a:solidFill>
                <a:srgbClr val="000000"/>
              </a:solidFill>
            </a:endParaRPr>
          </a:p>
        </p:txBody>
      </p:sp>
      <p:sp>
        <p:nvSpPr>
          <p:cNvPr id="228356" name="Text Box 2">
            <a:extLst>
              <a:ext uri="{FF2B5EF4-FFF2-40B4-BE49-F238E27FC236}">
                <a16:creationId xmlns:a16="http://schemas.microsoft.com/office/drawing/2014/main" id="{06236CBD-DC5E-4B2F-90C5-A73E51523AF6}"/>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228357" name="Text Box 3">
            <a:extLst>
              <a:ext uri="{FF2B5EF4-FFF2-40B4-BE49-F238E27FC236}">
                <a16:creationId xmlns:a16="http://schemas.microsoft.com/office/drawing/2014/main" id="{EB0A0A21-DFD2-41EF-8BC4-0FF9F064510C}"/>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0402" name="Rectangle 43">
            <a:extLst>
              <a:ext uri="{FF2B5EF4-FFF2-40B4-BE49-F238E27FC236}">
                <a16:creationId xmlns:a16="http://schemas.microsoft.com/office/drawing/2014/main" id="{4CACE3B9-1452-4C08-946D-1F28FC0C380E}"/>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8D100CEA-6425-451B-A668-BA6CB73235C0}" type="slidenum">
              <a:rPr lang="en-US" altLang="en-US" sz="1200">
                <a:solidFill>
                  <a:srgbClr val="000000"/>
                </a:solidFill>
              </a:rPr>
              <a:pPr>
                <a:buClrTx/>
                <a:buFontTx/>
                <a:buNone/>
              </a:pPr>
              <a:t>111</a:t>
            </a:fld>
            <a:endParaRPr lang="en-US" altLang="en-US" sz="1200">
              <a:solidFill>
                <a:srgbClr val="000000"/>
              </a:solidFill>
            </a:endParaRPr>
          </a:p>
        </p:txBody>
      </p:sp>
      <p:sp>
        <p:nvSpPr>
          <p:cNvPr id="230403" name="Text Box 1">
            <a:extLst>
              <a:ext uri="{FF2B5EF4-FFF2-40B4-BE49-F238E27FC236}">
                <a16:creationId xmlns:a16="http://schemas.microsoft.com/office/drawing/2014/main" id="{D60404A8-893D-424E-B308-7C9F5A093C97}"/>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46D004A9-99E8-45F6-B51E-DAE5229902ED}" type="slidenum">
              <a:rPr lang="en-US" altLang="en-US" sz="1200">
                <a:solidFill>
                  <a:srgbClr val="000000"/>
                </a:solidFill>
              </a:rPr>
              <a:pPr algn="r" eaLnBrk="1" hangingPunct="1">
                <a:buClrTx/>
                <a:buFontTx/>
                <a:buNone/>
              </a:pPr>
              <a:t>111</a:t>
            </a:fld>
            <a:endParaRPr lang="en-US" altLang="en-US" sz="1200">
              <a:solidFill>
                <a:srgbClr val="000000"/>
              </a:solidFill>
            </a:endParaRPr>
          </a:p>
        </p:txBody>
      </p:sp>
      <p:sp>
        <p:nvSpPr>
          <p:cNvPr id="230404" name="Text Box 2">
            <a:extLst>
              <a:ext uri="{FF2B5EF4-FFF2-40B4-BE49-F238E27FC236}">
                <a16:creationId xmlns:a16="http://schemas.microsoft.com/office/drawing/2014/main" id="{1C4A6A43-0FFE-49FB-9054-D3FA6E167EF4}"/>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230405" name="Text Box 3">
            <a:extLst>
              <a:ext uri="{FF2B5EF4-FFF2-40B4-BE49-F238E27FC236}">
                <a16:creationId xmlns:a16="http://schemas.microsoft.com/office/drawing/2014/main" id="{809F21D1-3F1C-4DBA-98BA-64965DA19733}"/>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2450" name="Rectangle 43">
            <a:extLst>
              <a:ext uri="{FF2B5EF4-FFF2-40B4-BE49-F238E27FC236}">
                <a16:creationId xmlns:a16="http://schemas.microsoft.com/office/drawing/2014/main" id="{D24F28E1-356C-4BE9-9B66-58316E70AE88}"/>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016F9425-BF6A-470A-B12A-881C408F9DFA}" type="slidenum">
              <a:rPr lang="en-US" altLang="en-US" sz="1200">
                <a:solidFill>
                  <a:srgbClr val="000000"/>
                </a:solidFill>
              </a:rPr>
              <a:pPr>
                <a:buClrTx/>
                <a:buFontTx/>
                <a:buNone/>
              </a:pPr>
              <a:t>112</a:t>
            </a:fld>
            <a:endParaRPr lang="en-US" altLang="en-US" sz="1200">
              <a:solidFill>
                <a:srgbClr val="000000"/>
              </a:solidFill>
            </a:endParaRPr>
          </a:p>
        </p:txBody>
      </p:sp>
      <p:sp>
        <p:nvSpPr>
          <p:cNvPr id="232451" name="Text Box 1">
            <a:extLst>
              <a:ext uri="{FF2B5EF4-FFF2-40B4-BE49-F238E27FC236}">
                <a16:creationId xmlns:a16="http://schemas.microsoft.com/office/drawing/2014/main" id="{F11DBAA8-F373-49C6-A21A-755081E1528F}"/>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F189C8D5-5970-443A-BBFA-B0CBF6CBDCE4}" type="slidenum">
              <a:rPr lang="en-US" altLang="en-US" sz="1200">
                <a:solidFill>
                  <a:srgbClr val="000000"/>
                </a:solidFill>
              </a:rPr>
              <a:pPr algn="r" eaLnBrk="1" hangingPunct="1">
                <a:buClrTx/>
                <a:buFontTx/>
                <a:buNone/>
              </a:pPr>
              <a:t>112</a:t>
            </a:fld>
            <a:endParaRPr lang="en-US" altLang="en-US" sz="1200">
              <a:solidFill>
                <a:srgbClr val="000000"/>
              </a:solidFill>
            </a:endParaRPr>
          </a:p>
        </p:txBody>
      </p:sp>
      <p:sp>
        <p:nvSpPr>
          <p:cNvPr id="232452" name="Text Box 2">
            <a:extLst>
              <a:ext uri="{FF2B5EF4-FFF2-40B4-BE49-F238E27FC236}">
                <a16:creationId xmlns:a16="http://schemas.microsoft.com/office/drawing/2014/main" id="{96A2E709-7746-414E-889F-91C9CF438BED}"/>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232453" name="Text Box 3">
            <a:extLst>
              <a:ext uri="{FF2B5EF4-FFF2-40B4-BE49-F238E27FC236}">
                <a16:creationId xmlns:a16="http://schemas.microsoft.com/office/drawing/2014/main" id="{5BC0AA1A-86C6-477A-A484-B9621CC91DDA}"/>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4498" name="Rectangle 43">
            <a:extLst>
              <a:ext uri="{FF2B5EF4-FFF2-40B4-BE49-F238E27FC236}">
                <a16:creationId xmlns:a16="http://schemas.microsoft.com/office/drawing/2014/main" id="{7489EA0A-1205-4CD1-9462-A24F643DC996}"/>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135ECBD5-AE8D-43E1-9884-7C41A5A890BD}" type="slidenum">
              <a:rPr lang="en-US" altLang="en-US" sz="1200">
                <a:solidFill>
                  <a:srgbClr val="000000"/>
                </a:solidFill>
              </a:rPr>
              <a:pPr>
                <a:buClrTx/>
                <a:buFontTx/>
                <a:buNone/>
              </a:pPr>
              <a:t>113</a:t>
            </a:fld>
            <a:endParaRPr lang="en-US" altLang="en-US" sz="1200">
              <a:solidFill>
                <a:srgbClr val="000000"/>
              </a:solidFill>
            </a:endParaRPr>
          </a:p>
        </p:txBody>
      </p:sp>
      <p:sp>
        <p:nvSpPr>
          <p:cNvPr id="234499" name="Text Box 1">
            <a:extLst>
              <a:ext uri="{FF2B5EF4-FFF2-40B4-BE49-F238E27FC236}">
                <a16:creationId xmlns:a16="http://schemas.microsoft.com/office/drawing/2014/main" id="{168B3D15-51DA-4CE5-97FF-B80841AB62BD}"/>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11F5E354-58D0-44A6-A191-36EC3A404176}" type="slidenum">
              <a:rPr lang="en-US" altLang="en-US" sz="1200">
                <a:solidFill>
                  <a:srgbClr val="000000"/>
                </a:solidFill>
              </a:rPr>
              <a:pPr algn="r" eaLnBrk="1" hangingPunct="1">
                <a:buClrTx/>
                <a:buFontTx/>
                <a:buNone/>
              </a:pPr>
              <a:t>113</a:t>
            </a:fld>
            <a:endParaRPr lang="en-US" altLang="en-US" sz="1200">
              <a:solidFill>
                <a:srgbClr val="000000"/>
              </a:solidFill>
            </a:endParaRPr>
          </a:p>
        </p:txBody>
      </p:sp>
      <p:sp>
        <p:nvSpPr>
          <p:cNvPr id="234500" name="Text Box 2">
            <a:extLst>
              <a:ext uri="{FF2B5EF4-FFF2-40B4-BE49-F238E27FC236}">
                <a16:creationId xmlns:a16="http://schemas.microsoft.com/office/drawing/2014/main" id="{C55CB4DF-2E73-49B8-BF8D-5E60E6381C36}"/>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234501" name="Text Box 3">
            <a:extLst>
              <a:ext uri="{FF2B5EF4-FFF2-40B4-BE49-F238E27FC236}">
                <a16:creationId xmlns:a16="http://schemas.microsoft.com/office/drawing/2014/main" id="{6E607F31-6F38-4806-8DF7-082139023925}"/>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6546" name="Rectangle 43">
            <a:extLst>
              <a:ext uri="{FF2B5EF4-FFF2-40B4-BE49-F238E27FC236}">
                <a16:creationId xmlns:a16="http://schemas.microsoft.com/office/drawing/2014/main" id="{36486819-3F0D-4C30-A5AF-38E31C2E3705}"/>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73904B57-C28B-49A7-8A37-5A5D9F1EFFF0}" type="slidenum">
              <a:rPr lang="en-US" altLang="en-US" sz="1200">
                <a:solidFill>
                  <a:srgbClr val="000000"/>
                </a:solidFill>
              </a:rPr>
              <a:pPr>
                <a:buClrTx/>
                <a:buFontTx/>
                <a:buNone/>
              </a:pPr>
              <a:t>114</a:t>
            </a:fld>
            <a:endParaRPr lang="en-US" altLang="en-US" sz="1200">
              <a:solidFill>
                <a:srgbClr val="000000"/>
              </a:solidFill>
            </a:endParaRPr>
          </a:p>
        </p:txBody>
      </p:sp>
      <p:sp>
        <p:nvSpPr>
          <p:cNvPr id="236547" name="Text Box 1">
            <a:extLst>
              <a:ext uri="{FF2B5EF4-FFF2-40B4-BE49-F238E27FC236}">
                <a16:creationId xmlns:a16="http://schemas.microsoft.com/office/drawing/2014/main" id="{DFB45BCD-3743-4300-ADFB-654D81BF5137}"/>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59B7828C-AB0C-4204-AACE-AB342529DFDD}" type="slidenum">
              <a:rPr lang="en-US" altLang="en-US" sz="1200">
                <a:solidFill>
                  <a:srgbClr val="000000"/>
                </a:solidFill>
              </a:rPr>
              <a:pPr algn="r" eaLnBrk="1" hangingPunct="1">
                <a:buClrTx/>
                <a:buFontTx/>
                <a:buNone/>
              </a:pPr>
              <a:t>114</a:t>
            </a:fld>
            <a:endParaRPr lang="en-US" altLang="en-US" sz="1200">
              <a:solidFill>
                <a:srgbClr val="000000"/>
              </a:solidFill>
            </a:endParaRPr>
          </a:p>
        </p:txBody>
      </p:sp>
      <p:sp>
        <p:nvSpPr>
          <p:cNvPr id="236548" name="Text Box 2">
            <a:extLst>
              <a:ext uri="{FF2B5EF4-FFF2-40B4-BE49-F238E27FC236}">
                <a16:creationId xmlns:a16="http://schemas.microsoft.com/office/drawing/2014/main" id="{CC99D3D6-BF6A-4EED-877B-846C84930693}"/>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236549" name="Text Box 3">
            <a:extLst>
              <a:ext uri="{FF2B5EF4-FFF2-40B4-BE49-F238E27FC236}">
                <a16:creationId xmlns:a16="http://schemas.microsoft.com/office/drawing/2014/main" id="{74EAC020-0B3F-4924-B57E-2B19798A94B7}"/>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8594" name="Rectangle 43">
            <a:extLst>
              <a:ext uri="{FF2B5EF4-FFF2-40B4-BE49-F238E27FC236}">
                <a16:creationId xmlns:a16="http://schemas.microsoft.com/office/drawing/2014/main" id="{E690B24B-A6B5-4118-974F-7A36FE0EFC9D}"/>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8AE41C72-26ED-40BC-8EE5-680ECEBDC27B}" type="slidenum">
              <a:rPr lang="en-US" altLang="en-US" sz="1200">
                <a:solidFill>
                  <a:srgbClr val="000000"/>
                </a:solidFill>
              </a:rPr>
              <a:pPr>
                <a:buClrTx/>
                <a:buFontTx/>
                <a:buNone/>
              </a:pPr>
              <a:t>115</a:t>
            </a:fld>
            <a:endParaRPr lang="en-US" altLang="en-US" sz="1200">
              <a:solidFill>
                <a:srgbClr val="000000"/>
              </a:solidFill>
            </a:endParaRPr>
          </a:p>
        </p:txBody>
      </p:sp>
      <p:sp>
        <p:nvSpPr>
          <p:cNvPr id="238595" name="Text Box 1">
            <a:extLst>
              <a:ext uri="{FF2B5EF4-FFF2-40B4-BE49-F238E27FC236}">
                <a16:creationId xmlns:a16="http://schemas.microsoft.com/office/drawing/2014/main" id="{ABD101B2-0956-4111-8950-169B61C026F2}"/>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989EE1BB-2E50-4C74-93E3-E30B3449CA94}" type="slidenum">
              <a:rPr lang="en-US" altLang="en-US" sz="1200">
                <a:solidFill>
                  <a:srgbClr val="000000"/>
                </a:solidFill>
              </a:rPr>
              <a:pPr algn="r" eaLnBrk="1" hangingPunct="1">
                <a:buClrTx/>
                <a:buFontTx/>
                <a:buNone/>
              </a:pPr>
              <a:t>115</a:t>
            </a:fld>
            <a:endParaRPr lang="en-US" altLang="en-US" sz="1200">
              <a:solidFill>
                <a:srgbClr val="000000"/>
              </a:solidFill>
            </a:endParaRPr>
          </a:p>
        </p:txBody>
      </p:sp>
      <p:sp>
        <p:nvSpPr>
          <p:cNvPr id="238596" name="Text Box 2">
            <a:extLst>
              <a:ext uri="{FF2B5EF4-FFF2-40B4-BE49-F238E27FC236}">
                <a16:creationId xmlns:a16="http://schemas.microsoft.com/office/drawing/2014/main" id="{3C703ACC-4475-497E-8C4C-E75AC8F7F427}"/>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238597" name="Text Box 3">
            <a:extLst>
              <a:ext uri="{FF2B5EF4-FFF2-40B4-BE49-F238E27FC236}">
                <a16:creationId xmlns:a16="http://schemas.microsoft.com/office/drawing/2014/main" id="{E9B6575D-3E7E-4893-9A8F-F11E271B9B2E}"/>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0642" name="Rectangle 43">
            <a:extLst>
              <a:ext uri="{FF2B5EF4-FFF2-40B4-BE49-F238E27FC236}">
                <a16:creationId xmlns:a16="http://schemas.microsoft.com/office/drawing/2014/main" id="{0E9C5785-196E-4C77-96B1-BE7C5C28E709}"/>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E2D825B5-A1E4-49B0-BD6C-628F6029CF4F}" type="slidenum">
              <a:rPr lang="en-US" altLang="en-US" sz="1200">
                <a:solidFill>
                  <a:srgbClr val="000000"/>
                </a:solidFill>
              </a:rPr>
              <a:pPr>
                <a:buClrTx/>
                <a:buFontTx/>
                <a:buNone/>
              </a:pPr>
              <a:t>116</a:t>
            </a:fld>
            <a:endParaRPr lang="en-US" altLang="en-US" sz="1200">
              <a:solidFill>
                <a:srgbClr val="000000"/>
              </a:solidFill>
            </a:endParaRPr>
          </a:p>
        </p:txBody>
      </p:sp>
      <p:sp>
        <p:nvSpPr>
          <p:cNvPr id="240643" name="Text Box 1">
            <a:extLst>
              <a:ext uri="{FF2B5EF4-FFF2-40B4-BE49-F238E27FC236}">
                <a16:creationId xmlns:a16="http://schemas.microsoft.com/office/drawing/2014/main" id="{47F4450D-AD2E-4C90-906A-71A2A045464B}"/>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D3FDDAB4-76F9-41F5-8323-61C57BE73526}" type="slidenum">
              <a:rPr lang="en-US" altLang="en-US" sz="1200">
                <a:solidFill>
                  <a:srgbClr val="000000"/>
                </a:solidFill>
              </a:rPr>
              <a:pPr algn="r" eaLnBrk="1" hangingPunct="1">
                <a:buClrTx/>
                <a:buFontTx/>
                <a:buNone/>
              </a:pPr>
              <a:t>116</a:t>
            </a:fld>
            <a:endParaRPr lang="en-US" altLang="en-US" sz="1200">
              <a:solidFill>
                <a:srgbClr val="000000"/>
              </a:solidFill>
            </a:endParaRPr>
          </a:p>
        </p:txBody>
      </p:sp>
      <p:sp>
        <p:nvSpPr>
          <p:cNvPr id="240644" name="Text Box 2">
            <a:extLst>
              <a:ext uri="{FF2B5EF4-FFF2-40B4-BE49-F238E27FC236}">
                <a16:creationId xmlns:a16="http://schemas.microsoft.com/office/drawing/2014/main" id="{AB659774-7622-471A-B9B7-FE3A41031D3F}"/>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240645" name="Text Box 3">
            <a:extLst>
              <a:ext uri="{FF2B5EF4-FFF2-40B4-BE49-F238E27FC236}">
                <a16:creationId xmlns:a16="http://schemas.microsoft.com/office/drawing/2014/main" id="{443B98CC-E84E-4F11-9A7D-D868E29F7FFF}"/>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2690" name="Rectangle 43">
            <a:extLst>
              <a:ext uri="{FF2B5EF4-FFF2-40B4-BE49-F238E27FC236}">
                <a16:creationId xmlns:a16="http://schemas.microsoft.com/office/drawing/2014/main" id="{CCA3B213-097A-4236-904E-B3429A575C6A}"/>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59B3246D-A4E5-4D74-8182-ADCF96416076}" type="slidenum">
              <a:rPr lang="en-US" altLang="en-US" sz="1200">
                <a:solidFill>
                  <a:srgbClr val="000000"/>
                </a:solidFill>
              </a:rPr>
              <a:pPr>
                <a:buClrTx/>
                <a:buFontTx/>
                <a:buNone/>
              </a:pPr>
              <a:t>117</a:t>
            </a:fld>
            <a:endParaRPr lang="en-US" altLang="en-US" sz="1200">
              <a:solidFill>
                <a:srgbClr val="000000"/>
              </a:solidFill>
            </a:endParaRPr>
          </a:p>
        </p:txBody>
      </p:sp>
      <p:sp>
        <p:nvSpPr>
          <p:cNvPr id="242691" name="Text Box 1">
            <a:extLst>
              <a:ext uri="{FF2B5EF4-FFF2-40B4-BE49-F238E27FC236}">
                <a16:creationId xmlns:a16="http://schemas.microsoft.com/office/drawing/2014/main" id="{4D088298-D1C3-42DD-80FE-A49A68F45638}"/>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DA0EBC66-8784-4175-BAF9-D1A1C9004CB2}" type="slidenum">
              <a:rPr lang="en-US" altLang="en-US" sz="1200">
                <a:solidFill>
                  <a:srgbClr val="000000"/>
                </a:solidFill>
              </a:rPr>
              <a:pPr algn="r" eaLnBrk="1" hangingPunct="1">
                <a:buClrTx/>
                <a:buFontTx/>
                <a:buNone/>
              </a:pPr>
              <a:t>117</a:t>
            </a:fld>
            <a:endParaRPr lang="en-US" altLang="en-US" sz="1200">
              <a:solidFill>
                <a:srgbClr val="000000"/>
              </a:solidFill>
            </a:endParaRPr>
          </a:p>
        </p:txBody>
      </p:sp>
      <p:sp>
        <p:nvSpPr>
          <p:cNvPr id="242692" name="Text Box 2">
            <a:extLst>
              <a:ext uri="{FF2B5EF4-FFF2-40B4-BE49-F238E27FC236}">
                <a16:creationId xmlns:a16="http://schemas.microsoft.com/office/drawing/2014/main" id="{A965897A-3EAC-4A7E-8A54-5CA56C90DF01}"/>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242693" name="Text Box 3">
            <a:extLst>
              <a:ext uri="{FF2B5EF4-FFF2-40B4-BE49-F238E27FC236}">
                <a16:creationId xmlns:a16="http://schemas.microsoft.com/office/drawing/2014/main" id="{2B421798-514D-405D-B4E6-264F3981F8DC}"/>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4738" name="Rectangle 43">
            <a:extLst>
              <a:ext uri="{FF2B5EF4-FFF2-40B4-BE49-F238E27FC236}">
                <a16:creationId xmlns:a16="http://schemas.microsoft.com/office/drawing/2014/main" id="{212095C7-25E2-4534-BEAB-97808E80F825}"/>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639B4D3F-764C-4CB5-B7D6-E08A4190C770}" type="slidenum">
              <a:rPr lang="en-US" altLang="en-US" sz="1200">
                <a:solidFill>
                  <a:srgbClr val="000000"/>
                </a:solidFill>
              </a:rPr>
              <a:pPr>
                <a:buClrTx/>
                <a:buFontTx/>
                <a:buNone/>
              </a:pPr>
              <a:t>118</a:t>
            </a:fld>
            <a:endParaRPr lang="en-US" altLang="en-US" sz="1200">
              <a:solidFill>
                <a:srgbClr val="000000"/>
              </a:solidFill>
            </a:endParaRPr>
          </a:p>
        </p:txBody>
      </p:sp>
      <p:sp>
        <p:nvSpPr>
          <p:cNvPr id="244739" name="Text Box 1">
            <a:extLst>
              <a:ext uri="{FF2B5EF4-FFF2-40B4-BE49-F238E27FC236}">
                <a16:creationId xmlns:a16="http://schemas.microsoft.com/office/drawing/2014/main" id="{F5A46D0C-1B66-4E5E-BEF2-49B1AF2D677E}"/>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EA419F07-C58F-419C-9460-129BD4621AF8}" type="slidenum">
              <a:rPr lang="en-US" altLang="en-US" sz="1200">
                <a:solidFill>
                  <a:srgbClr val="000000"/>
                </a:solidFill>
              </a:rPr>
              <a:pPr algn="r" eaLnBrk="1" hangingPunct="1">
                <a:buClrTx/>
                <a:buFontTx/>
                <a:buNone/>
              </a:pPr>
              <a:t>118</a:t>
            </a:fld>
            <a:endParaRPr lang="en-US" altLang="en-US" sz="1200">
              <a:solidFill>
                <a:srgbClr val="000000"/>
              </a:solidFill>
            </a:endParaRPr>
          </a:p>
        </p:txBody>
      </p:sp>
      <p:sp>
        <p:nvSpPr>
          <p:cNvPr id="244740" name="Text Box 2">
            <a:extLst>
              <a:ext uri="{FF2B5EF4-FFF2-40B4-BE49-F238E27FC236}">
                <a16:creationId xmlns:a16="http://schemas.microsoft.com/office/drawing/2014/main" id="{B33864B9-4773-420B-9854-E97C4E43CF53}"/>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244741" name="Text Box 3">
            <a:extLst>
              <a:ext uri="{FF2B5EF4-FFF2-40B4-BE49-F238E27FC236}">
                <a16:creationId xmlns:a16="http://schemas.microsoft.com/office/drawing/2014/main" id="{A78A5F6D-A73F-4056-9B2B-A753880BA9EA}"/>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6786" name="Rectangle 43">
            <a:extLst>
              <a:ext uri="{FF2B5EF4-FFF2-40B4-BE49-F238E27FC236}">
                <a16:creationId xmlns:a16="http://schemas.microsoft.com/office/drawing/2014/main" id="{6C7F4CA4-EDF1-4198-B8ED-384DFE5474BD}"/>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EB6CB9F6-B86E-4BBE-A894-A8F0EDD9C9FF}" type="slidenum">
              <a:rPr lang="en-US" altLang="en-US" sz="1200">
                <a:solidFill>
                  <a:srgbClr val="000000"/>
                </a:solidFill>
              </a:rPr>
              <a:pPr>
                <a:buClrTx/>
                <a:buFontTx/>
                <a:buNone/>
              </a:pPr>
              <a:t>119</a:t>
            </a:fld>
            <a:endParaRPr lang="en-US" altLang="en-US" sz="1200">
              <a:solidFill>
                <a:srgbClr val="000000"/>
              </a:solidFill>
            </a:endParaRPr>
          </a:p>
        </p:txBody>
      </p:sp>
      <p:sp>
        <p:nvSpPr>
          <p:cNvPr id="246787" name="Text Box 1">
            <a:extLst>
              <a:ext uri="{FF2B5EF4-FFF2-40B4-BE49-F238E27FC236}">
                <a16:creationId xmlns:a16="http://schemas.microsoft.com/office/drawing/2014/main" id="{1F70CC1E-49BD-41A8-B9F0-0174220787F6}"/>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E378C8F9-B759-4E2B-A0EB-BF3273E0C78E}" type="slidenum">
              <a:rPr lang="en-US" altLang="en-US" sz="1200">
                <a:solidFill>
                  <a:srgbClr val="000000"/>
                </a:solidFill>
              </a:rPr>
              <a:pPr algn="r" eaLnBrk="1" hangingPunct="1">
                <a:buClrTx/>
                <a:buFontTx/>
                <a:buNone/>
              </a:pPr>
              <a:t>119</a:t>
            </a:fld>
            <a:endParaRPr lang="en-US" altLang="en-US" sz="1200">
              <a:solidFill>
                <a:srgbClr val="000000"/>
              </a:solidFill>
            </a:endParaRPr>
          </a:p>
        </p:txBody>
      </p:sp>
      <p:sp>
        <p:nvSpPr>
          <p:cNvPr id="246788" name="Text Box 2">
            <a:extLst>
              <a:ext uri="{FF2B5EF4-FFF2-40B4-BE49-F238E27FC236}">
                <a16:creationId xmlns:a16="http://schemas.microsoft.com/office/drawing/2014/main" id="{15D63B7F-EFA4-40AF-AE8B-1ABED75E0203}"/>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246789" name="Text Box 3">
            <a:extLst>
              <a:ext uri="{FF2B5EF4-FFF2-40B4-BE49-F238E27FC236}">
                <a16:creationId xmlns:a16="http://schemas.microsoft.com/office/drawing/2014/main" id="{97FAAE2E-24BE-4B8F-A501-AA37F5EE631A}"/>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43">
            <a:extLst>
              <a:ext uri="{FF2B5EF4-FFF2-40B4-BE49-F238E27FC236}">
                <a16:creationId xmlns:a16="http://schemas.microsoft.com/office/drawing/2014/main" id="{49BEF49F-FA1D-4C4D-B1E2-03BEEFA1AF0F}"/>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C0142022-8498-4100-A6B7-DA6E5814AD7A}" type="slidenum">
              <a:rPr lang="en-US" altLang="en-US" sz="1200">
                <a:solidFill>
                  <a:srgbClr val="000000"/>
                </a:solidFill>
              </a:rPr>
              <a:pPr>
                <a:buClrTx/>
                <a:buFontTx/>
                <a:buNone/>
              </a:pPr>
              <a:t>12</a:t>
            </a:fld>
            <a:endParaRPr lang="en-US" altLang="en-US" sz="1200">
              <a:solidFill>
                <a:srgbClr val="000000"/>
              </a:solidFill>
            </a:endParaRPr>
          </a:p>
        </p:txBody>
      </p:sp>
      <p:sp>
        <p:nvSpPr>
          <p:cNvPr id="27651" name="Text Box 1">
            <a:extLst>
              <a:ext uri="{FF2B5EF4-FFF2-40B4-BE49-F238E27FC236}">
                <a16:creationId xmlns:a16="http://schemas.microsoft.com/office/drawing/2014/main" id="{19D67521-1726-4891-9D42-015829EDE7D9}"/>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BFF3382E-1B1E-41C7-B2D1-25E35710A4EC}" type="slidenum">
              <a:rPr lang="en-US" altLang="en-US" sz="1200">
                <a:solidFill>
                  <a:srgbClr val="000000"/>
                </a:solidFill>
              </a:rPr>
              <a:pPr algn="r" eaLnBrk="1" hangingPunct="1">
                <a:buClrTx/>
                <a:buFontTx/>
                <a:buNone/>
              </a:pPr>
              <a:t>12</a:t>
            </a:fld>
            <a:endParaRPr lang="en-US" altLang="en-US" sz="1200">
              <a:solidFill>
                <a:srgbClr val="000000"/>
              </a:solidFill>
            </a:endParaRPr>
          </a:p>
        </p:txBody>
      </p:sp>
      <p:sp>
        <p:nvSpPr>
          <p:cNvPr id="27652" name="Text Box 2">
            <a:extLst>
              <a:ext uri="{FF2B5EF4-FFF2-40B4-BE49-F238E27FC236}">
                <a16:creationId xmlns:a16="http://schemas.microsoft.com/office/drawing/2014/main" id="{FDA68B51-52DB-4098-916A-984A7CFD3FF9}"/>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27653" name="Text Box 3">
            <a:extLst>
              <a:ext uri="{FF2B5EF4-FFF2-40B4-BE49-F238E27FC236}">
                <a16:creationId xmlns:a16="http://schemas.microsoft.com/office/drawing/2014/main" id="{B9BFBB32-F52F-471F-9B57-8286E5B1DF78}"/>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8834" name="Rectangle 43">
            <a:extLst>
              <a:ext uri="{FF2B5EF4-FFF2-40B4-BE49-F238E27FC236}">
                <a16:creationId xmlns:a16="http://schemas.microsoft.com/office/drawing/2014/main" id="{940B6762-03E2-4F38-A68B-2C5865F8BD51}"/>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E1C8F93A-9AFE-49F1-B3AF-C9D5A08B361C}" type="slidenum">
              <a:rPr lang="en-US" altLang="en-US" sz="1200">
                <a:solidFill>
                  <a:srgbClr val="000000"/>
                </a:solidFill>
              </a:rPr>
              <a:pPr>
                <a:buClrTx/>
                <a:buFontTx/>
                <a:buNone/>
              </a:pPr>
              <a:t>120</a:t>
            </a:fld>
            <a:endParaRPr lang="en-US" altLang="en-US" sz="1200">
              <a:solidFill>
                <a:srgbClr val="000000"/>
              </a:solidFill>
            </a:endParaRPr>
          </a:p>
        </p:txBody>
      </p:sp>
      <p:sp>
        <p:nvSpPr>
          <p:cNvPr id="248835" name="Text Box 1">
            <a:extLst>
              <a:ext uri="{FF2B5EF4-FFF2-40B4-BE49-F238E27FC236}">
                <a16:creationId xmlns:a16="http://schemas.microsoft.com/office/drawing/2014/main" id="{CB41BEA1-DBAC-4A6C-ADA9-F46AF1540235}"/>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77094EEF-BD28-45A7-95E0-C9B5D5095EFA}" type="slidenum">
              <a:rPr lang="en-US" altLang="en-US" sz="1200">
                <a:solidFill>
                  <a:srgbClr val="000000"/>
                </a:solidFill>
              </a:rPr>
              <a:pPr algn="r" eaLnBrk="1" hangingPunct="1">
                <a:buClrTx/>
                <a:buFontTx/>
                <a:buNone/>
              </a:pPr>
              <a:t>120</a:t>
            </a:fld>
            <a:endParaRPr lang="en-US" altLang="en-US" sz="1200">
              <a:solidFill>
                <a:srgbClr val="000000"/>
              </a:solidFill>
            </a:endParaRPr>
          </a:p>
        </p:txBody>
      </p:sp>
      <p:sp>
        <p:nvSpPr>
          <p:cNvPr id="248836" name="Text Box 2">
            <a:extLst>
              <a:ext uri="{FF2B5EF4-FFF2-40B4-BE49-F238E27FC236}">
                <a16:creationId xmlns:a16="http://schemas.microsoft.com/office/drawing/2014/main" id="{DCA5164E-75E0-429A-83E2-1C36EC9928DA}"/>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248837" name="Text Box 3">
            <a:extLst>
              <a:ext uri="{FF2B5EF4-FFF2-40B4-BE49-F238E27FC236}">
                <a16:creationId xmlns:a16="http://schemas.microsoft.com/office/drawing/2014/main" id="{B6C1421E-8C29-4732-A181-4A078D6A8461}"/>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0882" name="Rectangle 43">
            <a:extLst>
              <a:ext uri="{FF2B5EF4-FFF2-40B4-BE49-F238E27FC236}">
                <a16:creationId xmlns:a16="http://schemas.microsoft.com/office/drawing/2014/main" id="{43B01B68-A8BC-41C6-952D-0322153E6990}"/>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1E03CFE7-CC0C-465C-ADA5-FD8840AA1C81}" type="slidenum">
              <a:rPr lang="en-US" altLang="en-US" sz="1200">
                <a:solidFill>
                  <a:srgbClr val="000000"/>
                </a:solidFill>
              </a:rPr>
              <a:pPr>
                <a:buClrTx/>
                <a:buFontTx/>
                <a:buNone/>
              </a:pPr>
              <a:t>121</a:t>
            </a:fld>
            <a:endParaRPr lang="en-US" altLang="en-US" sz="1200">
              <a:solidFill>
                <a:srgbClr val="000000"/>
              </a:solidFill>
            </a:endParaRPr>
          </a:p>
        </p:txBody>
      </p:sp>
      <p:sp>
        <p:nvSpPr>
          <p:cNvPr id="250883" name="Text Box 1">
            <a:extLst>
              <a:ext uri="{FF2B5EF4-FFF2-40B4-BE49-F238E27FC236}">
                <a16:creationId xmlns:a16="http://schemas.microsoft.com/office/drawing/2014/main" id="{FC34991C-D0DB-4B75-9E2E-982DA179CDF3}"/>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0D7AF6B4-2A53-4B69-8B92-4B6563EDCF28}" type="slidenum">
              <a:rPr lang="en-US" altLang="en-US" sz="1200">
                <a:solidFill>
                  <a:srgbClr val="000000"/>
                </a:solidFill>
              </a:rPr>
              <a:pPr algn="r" eaLnBrk="1" hangingPunct="1">
                <a:buClrTx/>
                <a:buFontTx/>
                <a:buNone/>
              </a:pPr>
              <a:t>121</a:t>
            </a:fld>
            <a:endParaRPr lang="en-US" altLang="en-US" sz="1200">
              <a:solidFill>
                <a:srgbClr val="000000"/>
              </a:solidFill>
            </a:endParaRPr>
          </a:p>
        </p:txBody>
      </p:sp>
      <p:sp>
        <p:nvSpPr>
          <p:cNvPr id="250884" name="Text Box 2">
            <a:extLst>
              <a:ext uri="{FF2B5EF4-FFF2-40B4-BE49-F238E27FC236}">
                <a16:creationId xmlns:a16="http://schemas.microsoft.com/office/drawing/2014/main" id="{A0C0D4B1-94CB-4C81-8FF3-8DFA1A93AA6C}"/>
              </a:ext>
            </a:extLst>
          </p:cNvPr>
          <p:cNvSpPr txBox="1">
            <a:spLocks noChangeArrowheads="1"/>
          </p:cNvSpPr>
          <p:nvPr/>
        </p:nvSpPr>
        <p:spPr bwMode="auto">
          <a:xfrm>
            <a:off x="1143000" y="685800"/>
            <a:ext cx="4570413" cy="3427413"/>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250885" name="Text Box 3">
            <a:extLst>
              <a:ext uri="{FF2B5EF4-FFF2-40B4-BE49-F238E27FC236}">
                <a16:creationId xmlns:a16="http://schemas.microsoft.com/office/drawing/2014/main" id="{ADBE7EAC-447D-4386-A804-D938470F8454}"/>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Rectangle 43">
            <a:extLst>
              <a:ext uri="{FF2B5EF4-FFF2-40B4-BE49-F238E27FC236}">
                <a16:creationId xmlns:a16="http://schemas.microsoft.com/office/drawing/2014/main" id="{BEED4287-5390-43AA-8F2C-97D4E1208103}"/>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FB77C84B-252D-4392-A8F8-08411EE2BD32}" type="slidenum">
              <a:rPr lang="en-US" altLang="en-US" sz="1200">
                <a:solidFill>
                  <a:srgbClr val="000000"/>
                </a:solidFill>
              </a:rPr>
              <a:pPr>
                <a:buClrTx/>
                <a:buFontTx/>
                <a:buNone/>
              </a:pPr>
              <a:t>13</a:t>
            </a:fld>
            <a:endParaRPr lang="en-US" altLang="en-US" sz="1200">
              <a:solidFill>
                <a:srgbClr val="000000"/>
              </a:solidFill>
            </a:endParaRPr>
          </a:p>
        </p:txBody>
      </p:sp>
      <p:sp>
        <p:nvSpPr>
          <p:cNvPr id="29699" name="Text Box 1">
            <a:extLst>
              <a:ext uri="{FF2B5EF4-FFF2-40B4-BE49-F238E27FC236}">
                <a16:creationId xmlns:a16="http://schemas.microsoft.com/office/drawing/2014/main" id="{3B314C10-F2B7-49EF-8156-196F355F62C5}"/>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BBD7E4F9-C851-46A2-9E5E-928A95D81349}" type="slidenum">
              <a:rPr lang="en-US" altLang="en-US" sz="1200">
                <a:solidFill>
                  <a:srgbClr val="000000"/>
                </a:solidFill>
              </a:rPr>
              <a:pPr algn="r" eaLnBrk="1" hangingPunct="1">
                <a:buClrTx/>
                <a:buFontTx/>
                <a:buNone/>
              </a:pPr>
              <a:t>13</a:t>
            </a:fld>
            <a:endParaRPr lang="en-US" altLang="en-US" sz="1200">
              <a:solidFill>
                <a:srgbClr val="000000"/>
              </a:solidFill>
            </a:endParaRPr>
          </a:p>
        </p:txBody>
      </p:sp>
      <p:sp>
        <p:nvSpPr>
          <p:cNvPr id="29700" name="Text Box 2">
            <a:extLst>
              <a:ext uri="{FF2B5EF4-FFF2-40B4-BE49-F238E27FC236}">
                <a16:creationId xmlns:a16="http://schemas.microsoft.com/office/drawing/2014/main" id="{B4CB56DF-04B3-4074-8612-B9045ED8B480}"/>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29701" name="Text Box 3">
            <a:extLst>
              <a:ext uri="{FF2B5EF4-FFF2-40B4-BE49-F238E27FC236}">
                <a16:creationId xmlns:a16="http://schemas.microsoft.com/office/drawing/2014/main" id="{60704880-7193-405D-B6F1-5BE7EFAE6CAD}"/>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Rectangle 43">
            <a:extLst>
              <a:ext uri="{FF2B5EF4-FFF2-40B4-BE49-F238E27FC236}">
                <a16:creationId xmlns:a16="http://schemas.microsoft.com/office/drawing/2014/main" id="{15EAC776-CA54-42BE-87A2-D8F7BDA93BCD}"/>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6BF2DAFA-508A-47E0-9E91-314325AA6529}" type="slidenum">
              <a:rPr lang="en-US" altLang="en-US" sz="1200">
                <a:solidFill>
                  <a:srgbClr val="000000"/>
                </a:solidFill>
              </a:rPr>
              <a:pPr>
                <a:buClrTx/>
                <a:buFontTx/>
                <a:buNone/>
              </a:pPr>
              <a:t>14</a:t>
            </a:fld>
            <a:endParaRPr lang="en-US" altLang="en-US" sz="1200">
              <a:solidFill>
                <a:srgbClr val="000000"/>
              </a:solidFill>
            </a:endParaRPr>
          </a:p>
        </p:txBody>
      </p:sp>
      <p:sp>
        <p:nvSpPr>
          <p:cNvPr id="31747" name="Text Box 1">
            <a:extLst>
              <a:ext uri="{FF2B5EF4-FFF2-40B4-BE49-F238E27FC236}">
                <a16:creationId xmlns:a16="http://schemas.microsoft.com/office/drawing/2014/main" id="{1E804F2C-F89B-44E3-9F2A-ECBE6AEF37A4}"/>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424D6E39-44F5-4D5C-A888-7C924BB3DDFD}" type="slidenum">
              <a:rPr lang="en-US" altLang="en-US" sz="1200">
                <a:solidFill>
                  <a:srgbClr val="000000"/>
                </a:solidFill>
              </a:rPr>
              <a:pPr algn="r" eaLnBrk="1" hangingPunct="1">
                <a:buClrTx/>
                <a:buFontTx/>
                <a:buNone/>
              </a:pPr>
              <a:t>14</a:t>
            </a:fld>
            <a:endParaRPr lang="en-US" altLang="en-US" sz="1200">
              <a:solidFill>
                <a:srgbClr val="000000"/>
              </a:solidFill>
            </a:endParaRPr>
          </a:p>
        </p:txBody>
      </p:sp>
      <p:sp>
        <p:nvSpPr>
          <p:cNvPr id="31748" name="Text Box 2">
            <a:extLst>
              <a:ext uri="{FF2B5EF4-FFF2-40B4-BE49-F238E27FC236}">
                <a16:creationId xmlns:a16="http://schemas.microsoft.com/office/drawing/2014/main" id="{1C47D99F-40B8-429F-968F-D9C0340126C5}"/>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31749" name="Text Box 3">
            <a:extLst>
              <a:ext uri="{FF2B5EF4-FFF2-40B4-BE49-F238E27FC236}">
                <a16:creationId xmlns:a16="http://schemas.microsoft.com/office/drawing/2014/main" id="{84849BAE-20D2-4B53-A51B-E1B6867E03DD}"/>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Rectangle 43">
            <a:extLst>
              <a:ext uri="{FF2B5EF4-FFF2-40B4-BE49-F238E27FC236}">
                <a16:creationId xmlns:a16="http://schemas.microsoft.com/office/drawing/2014/main" id="{9FE6F886-716D-4F48-A96C-EFF8FD7ED20E}"/>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45502217-8A97-476D-880E-833D2AB48EE1}" type="slidenum">
              <a:rPr lang="en-US" altLang="en-US" sz="1200">
                <a:solidFill>
                  <a:srgbClr val="000000"/>
                </a:solidFill>
              </a:rPr>
              <a:pPr>
                <a:buClrTx/>
                <a:buFontTx/>
                <a:buNone/>
              </a:pPr>
              <a:t>15</a:t>
            </a:fld>
            <a:endParaRPr lang="en-US" altLang="en-US" sz="1200">
              <a:solidFill>
                <a:srgbClr val="000000"/>
              </a:solidFill>
            </a:endParaRPr>
          </a:p>
        </p:txBody>
      </p:sp>
      <p:sp>
        <p:nvSpPr>
          <p:cNvPr id="33795" name="Text Box 1">
            <a:extLst>
              <a:ext uri="{FF2B5EF4-FFF2-40B4-BE49-F238E27FC236}">
                <a16:creationId xmlns:a16="http://schemas.microsoft.com/office/drawing/2014/main" id="{B69D1058-1C7B-42E2-958E-D3C1DEBEE689}"/>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E3175334-9448-47DB-8541-0C1B795F0CC8}" type="slidenum">
              <a:rPr lang="en-US" altLang="en-US" sz="1200">
                <a:solidFill>
                  <a:srgbClr val="000000"/>
                </a:solidFill>
              </a:rPr>
              <a:pPr algn="r" eaLnBrk="1" hangingPunct="1">
                <a:buClrTx/>
                <a:buFontTx/>
                <a:buNone/>
              </a:pPr>
              <a:t>15</a:t>
            </a:fld>
            <a:endParaRPr lang="en-US" altLang="en-US" sz="1200">
              <a:solidFill>
                <a:srgbClr val="000000"/>
              </a:solidFill>
            </a:endParaRPr>
          </a:p>
        </p:txBody>
      </p:sp>
      <p:sp>
        <p:nvSpPr>
          <p:cNvPr id="33796" name="Text Box 2">
            <a:extLst>
              <a:ext uri="{FF2B5EF4-FFF2-40B4-BE49-F238E27FC236}">
                <a16:creationId xmlns:a16="http://schemas.microsoft.com/office/drawing/2014/main" id="{BEBE104A-53B2-464F-A135-834BD19811F1}"/>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33797" name="Text Box 3">
            <a:extLst>
              <a:ext uri="{FF2B5EF4-FFF2-40B4-BE49-F238E27FC236}">
                <a16:creationId xmlns:a16="http://schemas.microsoft.com/office/drawing/2014/main" id="{0531476F-6321-41CD-A6FE-07D1A4BA99BC}"/>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2" name="Rectangle 43">
            <a:extLst>
              <a:ext uri="{FF2B5EF4-FFF2-40B4-BE49-F238E27FC236}">
                <a16:creationId xmlns:a16="http://schemas.microsoft.com/office/drawing/2014/main" id="{BB807CAD-0F2D-48D3-A059-8F7AEA48AF0B}"/>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C6402010-7625-462C-B898-0389A3A2CEC4}" type="slidenum">
              <a:rPr lang="en-US" altLang="en-US" sz="1200">
                <a:solidFill>
                  <a:srgbClr val="000000"/>
                </a:solidFill>
              </a:rPr>
              <a:pPr>
                <a:buClrTx/>
                <a:buFontTx/>
                <a:buNone/>
              </a:pPr>
              <a:t>16</a:t>
            </a:fld>
            <a:endParaRPr lang="en-US" altLang="en-US" sz="1200">
              <a:solidFill>
                <a:srgbClr val="000000"/>
              </a:solidFill>
            </a:endParaRPr>
          </a:p>
        </p:txBody>
      </p:sp>
      <p:sp>
        <p:nvSpPr>
          <p:cNvPr id="35843" name="Text Box 1">
            <a:extLst>
              <a:ext uri="{FF2B5EF4-FFF2-40B4-BE49-F238E27FC236}">
                <a16:creationId xmlns:a16="http://schemas.microsoft.com/office/drawing/2014/main" id="{7A2383B2-C879-486D-B79C-A4F0B4DEA99C}"/>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8A4F5BC5-0217-4F5D-9FE0-13BA880F078C}" type="slidenum">
              <a:rPr lang="en-US" altLang="en-US" sz="1200">
                <a:solidFill>
                  <a:srgbClr val="000000"/>
                </a:solidFill>
              </a:rPr>
              <a:pPr algn="r" eaLnBrk="1" hangingPunct="1">
                <a:buClrTx/>
                <a:buFontTx/>
                <a:buNone/>
              </a:pPr>
              <a:t>16</a:t>
            </a:fld>
            <a:endParaRPr lang="en-US" altLang="en-US" sz="1200">
              <a:solidFill>
                <a:srgbClr val="000000"/>
              </a:solidFill>
            </a:endParaRPr>
          </a:p>
        </p:txBody>
      </p:sp>
      <p:sp>
        <p:nvSpPr>
          <p:cNvPr id="35844" name="Text Box 2">
            <a:extLst>
              <a:ext uri="{FF2B5EF4-FFF2-40B4-BE49-F238E27FC236}">
                <a16:creationId xmlns:a16="http://schemas.microsoft.com/office/drawing/2014/main" id="{0756CA2C-1016-471E-A13F-ECFC3090EB50}"/>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35845" name="Text Box 3">
            <a:extLst>
              <a:ext uri="{FF2B5EF4-FFF2-40B4-BE49-F238E27FC236}">
                <a16:creationId xmlns:a16="http://schemas.microsoft.com/office/drawing/2014/main" id="{0DB703C7-C1E9-4E92-9D56-7B72D3AD7CFB}"/>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43">
            <a:extLst>
              <a:ext uri="{FF2B5EF4-FFF2-40B4-BE49-F238E27FC236}">
                <a16:creationId xmlns:a16="http://schemas.microsoft.com/office/drawing/2014/main" id="{E2E5E4A8-F77E-45E7-BAD4-529DCCB59EDC}"/>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156ACA47-A2B5-4E67-AB89-B85ED8CBC4E9}" type="slidenum">
              <a:rPr lang="en-US" altLang="en-US" sz="1200">
                <a:solidFill>
                  <a:srgbClr val="000000"/>
                </a:solidFill>
              </a:rPr>
              <a:pPr>
                <a:buClrTx/>
                <a:buFontTx/>
                <a:buNone/>
              </a:pPr>
              <a:t>17</a:t>
            </a:fld>
            <a:endParaRPr lang="en-US" altLang="en-US" sz="1200">
              <a:solidFill>
                <a:srgbClr val="000000"/>
              </a:solidFill>
            </a:endParaRPr>
          </a:p>
        </p:txBody>
      </p:sp>
      <p:sp>
        <p:nvSpPr>
          <p:cNvPr id="37891" name="Text Box 1">
            <a:extLst>
              <a:ext uri="{FF2B5EF4-FFF2-40B4-BE49-F238E27FC236}">
                <a16:creationId xmlns:a16="http://schemas.microsoft.com/office/drawing/2014/main" id="{07E9DD76-533A-4617-AFE9-E09A7377DD94}"/>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14098098-D9DC-4B15-BCFB-610DA923287B}" type="slidenum">
              <a:rPr lang="en-US" altLang="en-US" sz="1200">
                <a:solidFill>
                  <a:srgbClr val="000000"/>
                </a:solidFill>
              </a:rPr>
              <a:pPr algn="r" eaLnBrk="1" hangingPunct="1">
                <a:buClrTx/>
                <a:buFontTx/>
                <a:buNone/>
              </a:pPr>
              <a:t>17</a:t>
            </a:fld>
            <a:endParaRPr lang="en-US" altLang="en-US" sz="1200">
              <a:solidFill>
                <a:srgbClr val="000000"/>
              </a:solidFill>
            </a:endParaRPr>
          </a:p>
        </p:txBody>
      </p:sp>
      <p:sp>
        <p:nvSpPr>
          <p:cNvPr id="37892" name="Text Box 2">
            <a:extLst>
              <a:ext uri="{FF2B5EF4-FFF2-40B4-BE49-F238E27FC236}">
                <a16:creationId xmlns:a16="http://schemas.microsoft.com/office/drawing/2014/main" id="{06E742F3-6D50-4FD3-9F46-73C4F302DEC9}"/>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37893" name="Text Box 3">
            <a:extLst>
              <a:ext uri="{FF2B5EF4-FFF2-40B4-BE49-F238E27FC236}">
                <a16:creationId xmlns:a16="http://schemas.microsoft.com/office/drawing/2014/main" id="{063AB02E-AA9A-41B7-8B56-437C9DB1CB77}"/>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Rectangle 43">
            <a:extLst>
              <a:ext uri="{FF2B5EF4-FFF2-40B4-BE49-F238E27FC236}">
                <a16:creationId xmlns:a16="http://schemas.microsoft.com/office/drawing/2014/main" id="{731533DC-8ECC-4FCD-88B9-71ED3F7D8021}"/>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669EA244-1D27-44B5-A703-B5E40222EB90}" type="slidenum">
              <a:rPr lang="en-US" altLang="en-US" sz="1200">
                <a:solidFill>
                  <a:srgbClr val="000000"/>
                </a:solidFill>
              </a:rPr>
              <a:pPr>
                <a:buClrTx/>
                <a:buFontTx/>
                <a:buNone/>
              </a:pPr>
              <a:t>18</a:t>
            </a:fld>
            <a:endParaRPr lang="en-US" altLang="en-US" sz="1200">
              <a:solidFill>
                <a:srgbClr val="000000"/>
              </a:solidFill>
            </a:endParaRPr>
          </a:p>
        </p:txBody>
      </p:sp>
      <p:sp>
        <p:nvSpPr>
          <p:cNvPr id="39939" name="Text Box 1">
            <a:extLst>
              <a:ext uri="{FF2B5EF4-FFF2-40B4-BE49-F238E27FC236}">
                <a16:creationId xmlns:a16="http://schemas.microsoft.com/office/drawing/2014/main" id="{99826BB5-C40E-47B8-8B0D-2B90257B0069}"/>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EA6F325E-6C5A-4999-8432-CE1A0CBB19AF}" type="slidenum">
              <a:rPr lang="en-US" altLang="en-US" sz="1200">
                <a:solidFill>
                  <a:srgbClr val="000000"/>
                </a:solidFill>
              </a:rPr>
              <a:pPr algn="r" eaLnBrk="1" hangingPunct="1">
                <a:buClrTx/>
                <a:buFontTx/>
                <a:buNone/>
              </a:pPr>
              <a:t>18</a:t>
            </a:fld>
            <a:endParaRPr lang="en-US" altLang="en-US" sz="1200">
              <a:solidFill>
                <a:srgbClr val="000000"/>
              </a:solidFill>
            </a:endParaRPr>
          </a:p>
        </p:txBody>
      </p:sp>
      <p:sp>
        <p:nvSpPr>
          <p:cNvPr id="39940" name="Text Box 2">
            <a:extLst>
              <a:ext uri="{FF2B5EF4-FFF2-40B4-BE49-F238E27FC236}">
                <a16:creationId xmlns:a16="http://schemas.microsoft.com/office/drawing/2014/main" id="{87E5C8F3-6626-41E5-A1A2-4AC7381F0F3A}"/>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39941" name="Text Box 3">
            <a:extLst>
              <a:ext uri="{FF2B5EF4-FFF2-40B4-BE49-F238E27FC236}">
                <a16:creationId xmlns:a16="http://schemas.microsoft.com/office/drawing/2014/main" id="{E4847C74-E42C-4929-8FC3-F57622260917}"/>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Rectangle 43">
            <a:extLst>
              <a:ext uri="{FF2B5EF4-FFF2-40B4-BE49-F238E27FC236}">
                <a16:creationId xmlns:a16="http://schemas.microsoft.com/office/drawing/2014/main" id="{8DFDD77B-383B-4DD4-A211-2792069E9A4A}"/>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AC2627D4-286F-454E-9E2E-4EEB472532E5}" type="slidenum">
              <a:rPr lang="en-US" altLang="en-US" sz="1200">
                <a:solidFill>
                  <a:srgbClr val="000000"/>
                </a:solidFill>
              </a:rPr>
              <a:pPr>
                <a:buClrTx/>
                <a:buFontTx/>
                <a:buNone/>
              </a:pPr>
              <a:t>19</a:t>
            </a:fld>
            <a:endParaRPr lang="en-US" altLang="en-US" sz="1200">
              <a:solidFill>
                <a:srgbClr val="000000"/>
              </a:solidFill>
            </a:endParaRPr>
          </a:p>
        </p:txBody>
      </p:sp>
      <p:sp>
        <p:nvSpPr>
          <p:cNvPr id="41987" name="Text Box 1">
            <a:extLst>
              <a:ext uri="{FF2B5EF4-FFF2-40B4-BE49-F238E27FC236}">
                <a16:creationId xmlns:a16="http://schemas.microsoft.com/office/drawing/2014/main" id="{80279279-1779-4F97-90DD-921E8BC5D225}"/>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AEEFA369-AEF0-4E90-8036-0615AB533FD8}" type="slidenum">
              <a:rPr lang="en-US" altLang="en-US" sz="1200">
                <a:solidFill>
                  <a:srgbClr val="000000"/>
                </a:solidFill>
              </a:rPr>
              <a:pPr algn="r" eaLnBrk="1" hangingPunct="1">
                <a:buClrTx/>
                <a:buFontTx/>
                <a:buNone/>
              </a:pPr>
              <a:t>19</a:t>
            </a:fld>
            <a:endParaRPr lang="en-US" altLang="en-US" sz="1200">
              <a:solidFill>
                <a:srgbClr val="000000"/>
              </a:solidFill>
            </a:endParaRPr>
          </a:p>
        </p:txBody>
      </p:sp>
      <p:sp>
        <p:nvSpPr>
          <p:cNvPr id="41988" name="Text Box 2">
            <a:extLst>
              <a:ext uri="{FF2B5EF4-FFF2-40B4-BE49-F238E27FC236}">
                <a16:creationId xmlns:a16="http://schemas.microsoft.com/office/drawing/2014/main" id="{F7E160BB-600A-4467-85B4-CE1C19664694}"/>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41989" name="Text Box 3">
            <a:extLst>
              <a:ext uri="{FF2B5EF4-FFF2-40B4-BE49-F238E27FC236}">
                <a16:creationId xmlns:a16="http://schemas.microsoft.com/office/drawing/2014/main" id="{8028F17C-282F-4E6B-BFF3-99F27CD168B4}"/>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70" name="Rectangle 43">
            <a:extLst>
              <a:ext uri="{FF2B5EF4-FFF2-40B4-BE49-F238E27FC236}">
                <a16:creationId xmlns:a16="http://schemas.microsoft.com/office/drawing/2014/main" id="{2E1D9FEB-808D-4566-8DA7-3CF5AF4A610E}"/>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1742419D-56BF-4A8B-828E-9405897EE6BA}" type="slidenum">
              <a:rPr lang="en-US" altLang="en-US" sz="1200">
                <a:solidFill>
                  <a:srgbClr val="000000"/>
                </a:solidFill>
              </a:rPr>
              <a:pPr>
                <a:buClrTx/>
                <a:buFontTx/>
                <a:buNone/>
              </a:pPr>
              <a:t>2</a:t>
            </a:fld>
            <a:endParaRPr lang="en-US" altLang="en-US" sz="1200">
              <a:solidFill>
                <a:srgbClr val="000000"/>
              </a:solidFill>
            </a:endParaRPr>
          </a:p>
        </p:txBody>
      </p:sp>
      <p:sp>
        <p:nvSpPr>
          <p:cNvPr id="7171" name="Text Box 1">
            <a:extLst>
              <a:ext uri="{FF2B5EF4-FFF2-40B4-BE49-F238E27FC236}">
                <a16:creationId xmlns:a16="http://schemas.microsoft.com/office/drawing/2014/main" id="{5517C635-EBC2-4CC7-A059-35A1BDEDD002}"/>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134D9D65-CB56-4594-8467-A273961DB5B9}" type="slidenum">
              <a:rPr lang="en-US" altLang="en-US" sz="1200">
                <a:solidFill>
                  <a:srgbClr val="000000"/>
                </a:solidFill>
              </a:rPr>
              <a:pPr algn="r" eaLnBrk="1" hangingPunct="1">
                <a:buClrTx/>
                <a:buFontTx/>
                <a:buNone/>
              </a:pPr>
              <a:t>2</a:t>
            </a:fld>
            <a:endParaRPr lang="en-US" altLang="en-US" sz="1200">
              <a:solidFill>
                <a:srgbClr val="000000"/>
              </a:solidFill>
            </a:endParaRPr>
          </a:p>
        </p:txBody>
      </p:sp>
      <p:sp>
        <p:nvSpPr>
          <p:cNvPr id="7172" name="Text Box 2">
            <a:extLst>
              <a:ext uri="{FF2B5EF4-FFF2-40B4-BE49-F238E27FC236}">
                <a16:creationId xmlns:a16="http://schemas.microsoft.com/office/drawing/2014/main" id="{64BF9A98-79A7-4C53-8795-7F8928B206F8}"/>
              </a:ext>
            </a:extLst>
          </p:cNvPr>
          <p:cNvSpPr txBox="1">
            <a:spLocks noChangeArrowheads="1"/>
          </p:cNvSpPr>
          <p:nvPr/>
        </p:nvSpPr>
        <p:spPr bwMode="auto">
          <a:xfrm>
            <a:off x="3884613" y="8685213"/>
            <a:ext cx="2933700" cy="419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B28AB2E8-63DC-4464-86A4-FD9521F030AD}" type="slidenum">
              <a:rPr lang="en-US" altLang="en-US" sz="1200">
                <a:solidFill>
                  <a:srgbClr val="000000"/>
                </a:solidFill>
              </a:rPr>
              <a:pPr algn="r" eaLnBrk="1" hangingPunct="1">
                <a:buClrTx/>
                <a:buFontTx/>
                <a:buNone/>
              </a:pPr>
              <a:t>2</a:t>
            </a:fld>
            <a:endParaRPr lang="en-US" altLang="en-US" sz="1200">
              <a:solidFill>
                <a:srgbClr val="000000"/>
              </a:solidFill>
            </a:endParaRPr>
          </a:p>
        </p:txBody>
      </p:sp>
      <p:sp>
        <p:nvSpPr>
          <p:cNvPr id="7173" name="Text Box 3">
            <a:extLst>
              <a:ext uri="{FF2B5EF4-FFF2-40B4-BE49-F238E27FC236}">
                <a16:creationId xmlns:a16="http://schemas.microsoft.com/office/drawing/2014/main" id="{5CA5D5F4-6478-42D4-9137-C5223A39FA37}"/>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7174" name="Text Box 4">
            <a:extLst>
              <a:ext uri="{FF2B5EF4-FFF2-40B4-BE49-F238E27FC236}">
                <a16:creationId xmlns:a16="http://schemas.microsoft.com/office/drawing/2014/main" id="{0B118542-37F5-4088-B743-D9BEC2810522}"/>
              </a:ext>
            </a:extLst>
          </p:cNvPr>
          <p:cNvSpPr txBox="1">
            <a:spLocks noChangeArrowheads="1"/>
          </p:cNvSpPr>
          <p:nvPr/>
        </p:nvSpPr>
        <p:spPr bwMode="auto">
          <a:xfrm>
            <a:off x="685800" y="4343400"/>
            <a:ext cx="5448300" cy="4076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43">
            <a:extLst>
              <a:ext uri="{FF2B5EF4-FFF2-40B4-BE49-F238E27FC236}">
                <a16:creationId xmlns:a16="http://schemas.microsoft.com/office/drawing/2014/main" id="{8F74BD77-FD2C-43A5-A891-2992BB15452E}"/>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E19B4D29-768E-43F8-9EFC-AC95F49C2445}" type="slidenum">
              <a:rPr lang="en-US" altLang="en-US" sz="1200">
                <a:solidFill>
                  <a:srgbClr val="000000"/>
                </a:solidFill>
              </a:rPr>
              <a:pPr>
                <a:buClrTx/>
                <a:buFontTx/>
                <a:buNone/>
              </a:pPr>
              <a:t>20</a:t>
            </a:fld>
            <a:endParaRPr lang="en-US" altLang="en-US" sz="1200">
              <a:solidFill>
                <a:srgbClr val="000000"/>
              </a:solidFill>
            </a:endParaRPr>
          </a:p>
        </p:txBody>
      </p:sp>
      <p:sp>
        <p:nvSpPr>
          <p:cNvPr id="44035" name="Text Box 1">
            <a:extLst>
              <a:ext uri="{FF2B5EF4-FFF2-40B4-BE49-F238E27FC236}">
                <a16:creationId xmlns:a16="http://schemas.microsoft.com/office/drawing/2014/main" id="{8CA744B4-7174-4187-9ED3-E89B057ED3F1}"/>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F048B5BB-2351-429F-A76D-C1C8BD7693AD}" type="slidenum">
              <a:rPr lang="en-US" altLang="en-US" sz="1200">
                <a:solidFill>
                  <a:srgbClr val="000000"/>
                </a:solidFill>
              </a:rPr>
              <a:pPr algn="r" eaLnBrk="1" hangingPunct="1">
                <a:buClrTx/>
                <a:buFontTx/>
                <a:buNone/>
              </a:pPr>
              <a:t>20</a:t>
            </a:fld>
            <a:endParaRPr lang="en-US" altLang="en-US" sz="1200">
              <a:solidFill>
                <a:srgbClr val="000000"/>
              </a:solidFill>
            </a:endParaRPr>
          </a:p>
        </p:txBody>
      </p:sp>
      <p:sp>
        <p:nvSpPr>
          <p:cNvPr id="44036" name="Text Box 2">
            <a:extLst>
              <a:ext uri="{FF2B5EF4-FFF2-40B4-BE49-F238E27FC236}">
                <a16:creationId xmlns:a16="http://schemas.microsoft.com/office/drawing/2014/main" id="{5AB16B23-D7B7-4D16-A152-6955CEF3E2E4}"/>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44037" name="Text Box 3">
            <a:extLst>
              <a:ext uri="{FF2B5EF4-FFF2-40B4-BE49-F238E27FC236}">
                <a16:creationId xmlns:a16="http://schemas.microsoft.com/office/drawing/2014/main" id="{4F805308-0F5A-4CD0-A7E5-78E5A6E694DB}"/>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43">
            <a:extLst>
              <a:ext uri="{FF2B5EF4-FFF2-40B4-BE49-F238E27FC236}">
                <a16:creationId xmlns:a16="http://schemas.microsoft.com/office/drawing/2014/main" id="{EB449AED-6A15-4682-997E-F4E3AB8600F4}"/>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E6B4853E-6D1D-4B23-90BA-093D1E2D1EB2}" type="slidenum">
              <a:rPr lang="en-US" altLang="en-US" sz="1200">
                <a:solidFill>
                  <a:srgbClr val="000000"/>
                </a:solidFill>
              </a:rPr>
              <a:pPr>
                <a:buClrTx/>
                <a:buFontTx/>
                <a:buNone/>
              </a:pPr>
              <a:t>21</a:t>
            </a:fld>
            <a:endParaRPr lang="en-US" altLang="en-US" sz="1200">
              <a:solidFill>
                <a:srgbClr val="000000"/>
              </a:solidFill>
            </a:endParaRPr>
          </a:p>
        </p:txBody>
      </p:sp>
      <p:sp>
        <p:nvSpPr>
          <p:cNvPr id="46083" name="Text Box 1">
            <a:extLst>
              <a:ext uri="{FF2B5EF4-FFF2-40B4-BE49-F238E27FC236}">
                <a16:creationId xmlns:a16="http://schemas.microsoft.com/office/drawing/2014/main" id="{DF810B29-BA5F-4DF2-841A-8D52A022C684}"/>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230B9AAC-E196-4C6B-8D96-ED302DB6AB3A}" type="slidenum">
              <a:rPr lang="en-US" altLang="en-US" sz="1200">
                <a:solidFill>
                  <a:srgbClr val="000000"/>
                </a:solidFill>
              </a:rPr>
              <a:pPr algn="r" eaLnBrk="1" hangingPunct="1">
                <a:buClrTx/>
                <a:buFontTx/>
                <a:buNone/>
              </a:pPr>
              <a:t>21</a:t>
            </a:fld>
            <a:endParaRPr lang="en-US" altLang="en-US" sz="1200">
              <a:solidFill>
                <a:srgbClr val="000000"/>
              </a:solidFill>
            </a:endParaRPr>
          </a:p>
        </p:txBody>
      </p:sp>
      <p:sp>
        <p:nvSpPr>
          <p:cNvPr id="46084" name="Text Box 2">
            <a:extLst>
              <a:ext uri="{FF2B5EF4-FFF2-40B4-BE49-F238E27FC236}">
                <a16:creationId xmlns:a16="http://schemas.microsoft.com/office/drawing/2014/main" id="{9BCB54BC-5EF0-46A9-A7D1-0233E5397D9C}"/>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46085" name="Text Box 3">
            <a:extLst>
              <a:ext uri="{FF2B5EF4-FFF2-40B4-BE49-F238E27FC236}">
                <a16:creationId xmlns:a16="http://schemas.microsoft.com/office/drawing/2014/main" id="{97202F8B-9D08-4E21-AB2D-2C64F3C47720}"/>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43">
            <a:extLst>
              <a:ext uri="{FF2B5EF4-FFF2-40B4-BE49-F238E27FC236}">
                <a16:creationId xmlns:a16="http://schemas.microsoft.com/office/drawing/2014/main" id="{E81E79C2-5E1E-4FC3-B7C8-1301B36A2F8D}"/>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E67D69AD-9F28-4863-9C77-D964A5F1B999}" type="slidenum">
              <a:rPr lang="en-US" altLang="en-US" sz="1200">
                <a:solidFill>
                  <a:srgbClr val="000000"/>
                </a:solidFill>
              </a:rPr>
              <a:pPr>
                <a:buClrTx/>
                <a:buFontTx/>
                <a:buNone/>
              </a:pPr>
              <a:t>22</a:t>
            </a:fld>
            <a:endParaRPr lang="en-US" altLang="en-US" sz="1200">
              <a:solidFill>
                <a:srgbClr val="000000"/>
              </a:solidFill>
            </a:endParaRPr>
          </a:p>
        </p:txBody>
      </p:sp>
      <p:sp>
        <p:nvSpPr>
          <p:cNvPr id="48131" name="Text Box 1">
            <a:extLst>
              <a:ext uri="{FF2B5EF4-FFF2-40B4-BE49-F238E27FC236}">
                <a16:creationId xmlns:a16="http://schemas.microsoft.com/office/drawing/2014/main" id="{D5544FA8-11E6-46B4-A49D-CBABB2E19B32}"/>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0E132DBA-6063-4BBC-A1C2-D36D21B547D4}" type="slidenum">
              <a:rPr lang="en-US" altLang="en-US" sz="1200">
                <a:solidFill>
                  <a:srgbClr val="000000"/>
                </a:solidFill>
              </a:rPr>
              <a:pPr algn="r" eaLnBrk="1" hangingPunct="1">
                <a:buClrTx/>
                <a:buFontTx/>
                <a:buNone/>
              </a:pPr>
              <a:t>22</a:t>
            </a:fld>
            <a:endParaRPr lang="en-US" altLang="en-US" sz="1200">
              <a:solidFill>
                <a:srgbClr val="000000"/>
              </a:solidFill>
            </a:endParaRPr>
          </a:p>
        </p:txBody>
      </p:sp>
      <p:sp>
        <p:nvSpPr>
          <p:cNvPr id="48132" name="Text Box 2">
            <a:extLst>
              <a:ext uri="{FF2B5EF4-FFF2-40B4-BE49-F238E27FC236}">
                <a16:creationId xmlns:a16="http://schemas.microsoft.com/office/drawing/2014/main" id="{5CA88CA1-894B-4ED8-998C-953FF44A0FCD}"/>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48133" name="Text Box 3">
            <a:extLst>
              <a:ext uri="{FF2B5EF4-FFF2-40B4-BE49-F238E27FC236}">
                <a16:creationId xmlns:a16="http://schemas.microsoft.com/office/drawing/2014/main" id="{14AFDCBD-4281-4B74-AB13-E0B412F79951}"/>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43">
            <a:extLst>
              <a:ext uri="{FF2B5EF4-FFF2-40B4-BE49-F238E27FC236}">
                <a16:creationId xmlns:a16="http://schemas.microsoft.com/office/drawing/2014/main" id="{B6C8B47B-14ED-43C6-A62F-C0134370A45F}"/>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1ECB2F98-3863-4952-BED5-1FB6050F96B9}" type="slidenum">
              <a:rPr lang="en-US" altLang="en-US" sz="1200">
                <a:solidFill>
                  <a:srgbClr val="000000"/>
                </a:solidFill>
              </a:rPr>
              <a:pPr>
                <a:buClrTx/>
                <a:buFontTx/>
                <a:buNone/>
              </a:pPr>
              <a:t>23</a:t>
            </a:fld>
            <a:endParaRPr lang="en-US" altLang="en-US" sz="1200">
              <a:solidFill>
                <a:srgbClr val="000000"/>
              </a:solidFill>
            </a:endParaRPr>
          </a:p>
        </p:txBody>
      </p:sp>
      <p:sp>
        <p:nvSpPr>
          <p:cNvPr id="50179" name="Text Box 1">
            <a:extLst>
              <a:ext uri="{FF2B5EF4-FFF2-40B4-BE49-F238E27FC236}">
                <a16:creationId xmlns:a16="http://schemas.microsoft.com/office/drawing/2014/main" id="{DAD1D847-F781-4377-B170-85540B01FF3D}"/>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C010C36F-1532-431E-A6BE-20F23428E6AD}" type="slidenum">
              <a:rPr lang="en-US" altLang="en-US" sz="1200">
                <a:solidFill>
                  <a:srgbClr val="000000"/>
                </a:solidFill>
              </a:rPr>
              <a:pPr algn="r" eaLnBrk="1" hangingPunct="1">
                <a:buClrTx/>
                <a:buFontTx/>
                <a:buNone/>
              </a:pPr>
              <a:t>23</a:t>
            </a:fld>
            <a:endParaRPr lang="en-US" altLang="en-US" sz="1200">
              <a:solidFill>
                <a:srgbClr val="000000"/>
              </a:solidFill>
            </a:endParaRPr>
          </a:p>
        </p:txBody>
      </p:sp>
      <p:sp>
        <p:nvSpPr>
          <p:cNvPr id="50180" name="Text Box 2">
            <a:extLst>
              <a:ext uri="{FF2B5EF4-FFF2-40B4-BE49-F238E27FC236}">
                <a16:creationId xmlns:a16="http://schemas.microsoft.com/office/drawing/2014/main" id="{16941A92-A910-4D92-8E98-6D84E2834C5D}"/>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50181" name="Text Box 3">
            <a:extLst>
              <a:ext uri="{FF2B5EF4-FFF2-40B4-BE49-F238E27FC236}">
                <a16:creationId xmlns:a16="http://schemas.microsoft.com/office/drawing/2014/main" id="{6F69FEF2-B49C-474E-950A-71B7741E8206}"/>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43">
            <a:extLst>
              <a:ext uri="{FF2B5EF4-FFF2-40B4-BE49-F238E27FC236}">
                <a16:creationId xmlns:a16="http://schemas.microsoft.com/office/drawing/2014/main" id="{4EB9DD45-4259-44BF-AE43-C82FD20453F4}"/>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DA439076-2AF4-4066-A881-7035C52C89E0}" type="slidenum">
              <a:rPr lang="en-US" altLang="en-US" sz="1200">
                <a:solidFill>
                  <a:srgbClr val="000000"/>
                </a:solidFill>
              </a:rPr>
              <a:pPr>
                <a:buClrTx/>
                <a:buFontTx/>
                <a:buNone/>
              </a:pPr>
              <a:t>24</a:t>
            </a:fld>
            <a:endParaRPr lang="en-US" altLang="en-US" sz="1200">
              <a:solidFill>
                <a:srgbClr val="000000"/>
              </a:solidFill>
            </a:endParaRPr>
          </a:p>
        </p:txBody>
      </p:sp>
      <p:sp>
        <p:nvSpPr>
          <p:cNvPr id="52227" name="Text Box 1">
            <a:extLst>
              <a:ext uri="{FF2B5EF4-FFF2-40B4-BE49-F238E27FC236}">
                <a16:creationId xmlns:a16="http://schemas.microsoft.com/office/drawing/2014/main" id="{775F4120-DCA0-458D-A623-BF5CE296E1A3}"/>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B2D7B56C-4222-4E3F-BAF9-95782A2AD162}" type="slidenum">
              <a:rPr lang="en-US" altLang="en-US" sz="1200">
                <a:solidFill>
                  <a:srgbClr val="000000"/>
                </a:solidFill>
              </a:rPr>
              <a:pPr algn="r" eaLnBrk="1" hangingPunct="1">
                <a:buClrTx/>
                <a:buFontTx/>
                <a:buNone/>
              </a:pPr>
              <a:t>24</a:t>
            </a:fld>
            <a:endParaRPr lang="en-US" altLang="en-US" sz="1200">
              <a:solidFill>
                <a:srgbClr val="000000"/>
              </a:solidFill>
            </a:endParaRPr>
          </a:p>
        </p:txBody>
      </p:sp>
      <p:sp>
        <p:nvSpPr>
          <p:cNvPr id="52228" name="Text Box 2">
            <a:extLst>
              <a:ext uri="{FF2B5EF4-FFF2-40B4-BE49-F238E27FC236}">
                <a16:creationId xmlns:a16="http://schemas.microsoft.com/office/drawing/2014/main" id="{42823100-7176-4219-8EB9-0F25071FD0BF}"/>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52229" name="Text Box 3">
            <a:extLst>
              <a:ext uri="{FF2B5EF4-FFF2-40B4-BE49-F238E27FC236}">
                <a16:creationId xmlns:a16="http://schemas.microsoft.com/office/drawing/2014/main" id="{4A8D7046-346E-4EF0-A334-D1AB3E6F1539}"/>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43">
            <a:extLst>
              <a:ext uri="{FF2B5EF4-FFF2-40B4-BE49-F238E27FC236}">
                <a16:creationId xmlns:a16="http://schemas.microsoft.com/office/drawing/2014/main" id="{BA9E12D0-4564-4B69-B1EE-DA623B788D97}"/>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A8553CBD-4197-4828-8712-B751B5B7D19D}" type="slidenum">
              <a:rPr lang="en-US" altLang="en-US" sz="1200">
                <a:solidFill>
                  <a:srgbClr val="000000"/>
                </a:solidFill>
              </a:rPr>
              <a:pPr>
                <a:buClrTx/>
                <a:buFontTx/>
                <a:buNone/>
              </a:pPr>
              <a:t>25</a:t>
            </a:fld>
            <a:endParaRPr lang="en-US" altLang="en-US" sz="1200">
              <a:solidFill>
                <a:srgbClr val="000000"/>
              </a:solidFill>
            </a:endParaRPr>
          </a:p>
        </p:txBody>
      </p:sp>
      <p:sp>
        <p:nvSpPr>
          <p:cNvPr id="54275" name="Text Box 1">
            <a:extLst>
              <a:ext uri="{FF2B5EF4-FFF2-40B4-BE49-F238E27FC236}">
                <a16:creationId xmlns:a16="http://schemas.microsoft.com/office/drawing/2014/main" id="{17FEDAAF-353E-4440-8E9C-C9A045876BFA}"/>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C56E358E-3701-4BD5-8A01-EDDF8C013C12}" type="slidenum">
              <a:rPr lang="en-US" altLang="en-US" sz="1200">
                <a:solidFill>
                  <a:srgbClr val="000000"/>
                </a:solidFill>
              </a:rPr>
              <a:pPr algn="r" eaLnBrk="1" hangingPunct="1">
                <a:buClrTx/>
                <a:buFontTx/>
                <a:buNone/>
              </a:pPr>
              <a:t>25</a:t>
            </a:fld>
            <a:endParaRPr lang="en-US" altLang="en-US" sz="1200">
              <a:solidFill>
                <a:srgbClr val="000000"/>
              </a:solidFill>
            </a:endParaRPr>
          </a:p>
        </p:txBody>
      </p:sp>
      <p:sp>
        <p:nvSpPr>
          <p:cNvPr id="54276" name="Text Box 2">
            <a:extLst>
              <a:ext uri="{FF2B5EF4-FFF2-40B4-BE49-F238E27FC236}">
                <a16:creationId xmlns:a16="http://schemas.microsoft.com/office/drawing/2014/main" id="{2D0C0172-A4A3-4303-B2FE-B4FBFD58D3E3}"/>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54277" name="Text Box 3">
            <a:extLst>
              <a:ext uri="{FF2B5EF4-FFF2-40B4-BE49-F238E27FC236}">
                <a16:creationId xmlns:a16="http://schemas.microsoft.com/office/drawing/2014/main" id="{62934A47-C563-4DCD-B158-5F95FE7F4D97}"/>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43">
            <a:extLst>
              <a:ext uri="{FF2B5EF4-FFF2-40B4-BE49-F238E27FC236}">
                <a16:creationId xmlns:a16="http://schemas.microsoft.com/office/drawing/2014/main" id="{5A26147D-E9A0-4894-992C-438A39604AAA}"/>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C42CFBE8-C8A5-4B16-9332-8C7BC6198CF4}" type="slidenum">
              <a:rPr lang="en-US" altLang="en-US" sz="1200">
                <a:solidFill>
                  <a:srgbClr val="000000"/>
                </a:solidFill>
              </a:rPr>
              <a:pPr>
                <a:buClrTx/>
                <a:buFontTx/>
                <a:buNone/>
              </a:pPr>
              <a:t>26</a:t>
            </a:fld>
            <a:endParaRPr lang="en-US" altLang="en-US" sz="1200">
              <a:solidFill>
                <a:srgbClr val="000000"/>
              </a:solidFill>
            </a:endParaRPr>
          </a:p>
        </p:txBody>
      </p:sp>
      <p:sp>
        <p:nvSpPr>
          <p:cNvPr id="56323" name="Text Box 1">
            <a:extLst>
              <a:ext uri="{FF2B5EF4-FFF2-40B4-BE49-F238E27FC236}">
                <a16:creationId xmlns:a16="http://schemas.microsoft.com/office/drawing/2014/main" id="{FBB9DEA0-1293-40D3-A93B-B119694E702B}"/>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0C878759-4FC5-4D2E-B53C-494E78D28D89}" type="slidenum">
              <a:rPr lang="en-US" altLang="en-US" sz="1200">
                <a:solidFill>
                  <a:srgbClr val="000000"/>
                </a:solidFill>
              </a:rPr>
              <a:pPr algn="r" eaLnBrk="1" hangingPunct="1">
                <a:buClrTx/>
                <a:buFontTx/>
                <a:buNone/>
              </a:pPr>
              <a:t>26</a:t>
            </a:fld>
            <a:endParaRPr lang="en-US" altLang="en-US" sz="1200">
              <a:solidFill>
                <a:srgbClr val="000000"/>
              </a:solidFill>
            </a:endParaRPr>
          </a:p>
        </p:txBody>
      </p:sp>
      <p:sp>
        <p:nvSpPr>
          <p:cNvPr id="56324" name="Text Box 2">
            <a:extLst>
              <a:ext uri="{FF2B5EF4-FFF2-40B4-BE49-F238E27FC236}">
                <a16:creationId xmlns:a16="http://schemas.microsoft.com/office/drawing/2014/main" id="{6AB00FDF-FBC1-4C48-8A5B-665806699215}"/>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56325" name="Text Box 3">
            <a:extLst>
              <a:ext uri="{FF2B5EF4-FFF2-40B4-BE49-F238E27FC236}">
                <a16:creationId xmlns:a16="http://schemas.microsoft.com/office/drawing/2014/main" id="{51FF1AF4-BE87-41E1-B7F7-D47FB3699D9F}"/>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43">
            <a:extLst>
              <a:ext uri="{FF2B5EF4-FFF2-40B4-BE49-F238E27FC236}">
                <a16:creationId xmlns:a16="http://schemas.microsoft.com/office/drawing/2014/main" id="{27CA1252-5917-48EF-9E70-56A7A495042A}"/>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70FFE106-87D0-4A13-953E-ED5B506C17BB}" type="slidenum">
              <a:rPr lang="en-US" altLang="en-US" sz="1200">
                <a:solidFill>
                  <a:srgbClr val="000000"/>
                </a:solidFill>
              </a:rPr>
              <a:pPr>
                <a:buClrTx/>
                <a:buFontTx/>
                <a:buNone/>
              </a:pPr>
              <a:t>27</a:t>
            </a:fld>
            <a:endParaRPr lang="en-US" altLang="en-US" sz="1200">
              <a:solidFill>
                <a:srgbClr val="000000"/>
              </a:solidFill>
            </a:endParaRPr>
          </a:p>
        </p:txBody>
      </p:sp>
      <p:sp>
        <p:nvSpPr>
          <p:cNvPr id="58371" name="Text Box 1">
            <a:extLst>
              <a:ext uri="{FF2B5EF4-FFF2-40B4-BE49-F238E27FC236}">
                <a16:creationId xmlns:a16="http://schemas.microsoft.com/office/drawing/2014/main" id="{C94923EF-F8ED-463F-9608-E62589BFDC3A}"/>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F5DB9220-0313-4E3D-9805-2DEE64002800}" type="slidenum">
              <a:rPr lang="en-US" altLang="en-US" sz="1200">
                <a:solidFill>
                  <a:srgbClr val="000000"/>
                </a:solidFill>
              </a:rPr>
              <a:pPr algn="r" eaLnBrk="1" hangingPunct="1">
                <a:buClrTx/>
                <a:buFontTx/>
                <a:buNone/>
              </a:pPr>
              <a:t>27</a:t>
            </a:fld>
            <a:endParaRPr lang="en-US" altLang="en-US" sz="1200">
              <a:solidFill>
                <a:srgbClr val="000000"/>
              </a:solidFill>
            </a:endParaRPr>
          </a:p>
        </p:txBody>
      </p:sp>
      <p:sp>
        <p:nvSpPr>
          <p:cNvPr id="58372" name="Text Box 2">
            <a:extLst>
              <a:ext uri="{FF2B5EF4-FFF2-40B4-BE49-F238E27FC236}">
                <a16:creationId xmlns:a16="http://schemas.microsoft.com/office/drawing/2014/main" id="{91109521-2ECB-4914-B63A-E84494B97F92}"/>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58373" name="Text Box 3">
            <a:extLst>
              <a:ext uri="{FF2B5EF4-FFF2-40B4-BE49-F238E27FC236}">
                <a16:creationId xmlns:a16="http://schemas.microsoft.com/office/drawing/2014/main" id="{154E177F-1A46-474E-9329-DDE662DB9FA7}"/>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43">
            <a:extLst>
              <a:ext uri="{FF2B5EF4-FFF2-40B4-BE49-F238E27FC236}">
                <a16:creationId xmlns:a16="http://schemas.microsoft.com/office/drawing/2014/main" id="{8AA5DD8D-ACDF-4B21-A4F9-7FA7467AFA08}"/>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860073C4-17B8-498A-AC7C-FB90D3BAF5A5}" type="slidenum">
              <a:rPr lang="en-US" altLang="en-US" sz="1200">
                <a:solidFill>
                  <a:srgbClr val="000000"/>
                </a:solidFill>
              </a:rPr>
              <a:pPr>
                <a:buClrTx/>
                <a:buFontTx/>
                <a:buNone/>
              </a:pPr>
              <a:t>28</a:t>
            </a:fld>
            <a:endParaRPr lang="en-US" altLang="en-US" sz="1200">
              <a:solidFill>
                <a:srgbClr val="000000"/>
              </a:solidFill>
            </a:endParaRPr>
          </a:p>
        </p:txBody>
      </p:sp>
      <p:sp>
        <p:nvSpPr>
          <p:cNvPr id="60419" name="Text Box 1">
            <a:extLst>
              <a:ext uri="{FF2B5EF4-FFF2-40B4-BE49-F238E27FC236}">
                <a16:creationId xmlns:a16="http://schemas.microsoft.com/office/drawing/2014/main" id="{7763BC5B-C57C-4765-AFDD-3CC093FE92F1}"/>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8CAA0FDC-BBD3-4BFE-9499-5E21BB8E8210}" type="slidenum">
              <a:rPr lang="en-US" altLang="en-US" sz="1200">
                <a:solidFill>
                  <a:srgbClr val="000000"/>
                </a:solidFill>
              </a:rPr>
              <a:pPr algn="r" eaLnBrk="1" hangingPunct="1">
                <a:buClrTx/>
                <a:buFontTx/>
                <a:buNone/>
              </a:pPr>
              <a:t>28</a:t>
            </a:fld>
            <a:endParaRPr lang="en-US" altLang="en-US" sz="1200">
              <a:solidFill>
                <a:srgbClr val="000000"/>
              </a:solidFill>
            </a:endParaRPr>
          </a:p>
        </p:txBody>
      </p:sp>
      <p:sp>
        <p:nvSpPr>
          <p:cNvPr id="60420" name="Text Box 2">
            <a:extLst>
              <a:ext uri="{FF2B5EF4-FFF2-40B4-BE49-F238E27FC236}">
                <a16:creationId xmlns:a16="http://schemas.microsoft.com/office/drawing/2014/main" id="{0D723D7A-2269-44F6-9139-850B04E7E662}"/>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60421" name="Text Box 3">
            <a:extLst>
              <a:ext uri="{FF2B5EF4-FFF2-40B4-BE49-F238E27FC236}">
                <a16:creationId xmlns:a16="http://schemas.microsoft.com/office/drawing/2014/main" id="{121746F4-634A-4892-82A3-D2935A4547F5}"/>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466" name="Rectangle 43">
            <a:extLst>
              <a:ext uri="{FF2B5EF4-FFF2-40B4-BE49-F238E27FC236}">
                <a16:creationId xmlns:a16="http://schemas.microsoft.com/office/drawing/2014/main" id="{3A88527B-EDAD-4A9A-B05F-FE3ABEA6BDE0}"/>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088FAE4C-942B-4D3F-8D3B-2879F5749162}" type="slidenum">
              <a:rPr lang="en-US" altLang="en-US" sz="1200">
                <a:solidFill>
                  <a:srgbClr val="000000"/>
                </a:solidFill>
              </a:rPr>
              <a:pPr>
                <a:buClrTx/>
                <a:buFontTx/>
                <a:buNone/>
              </a:pPr>
              <a:t>29</a:t>
            </a:fld>
            <a:endParaRPr lang="en-US" altLang="en-US" sz="1200">
              <a:solidFill>
                <a:srgbClr val="000000"/>
              </a:solidFill>
            </a:endParaRPr>
          </a:p>
        </p:txBody>
      </p:sp>
      <p:sp>
        <p:nvSpPr>
          <p:cNvPr id="62467" name="Text Box 1">
            <a:extLst>
              <a:ext uri="{FF2B5EF4-FFF2-40B4-BE49-F238E27FC236}">
                <a16:creationId xmlns:a16="http://schemas.microsoft.com/office/drawing/2014/main" id="{D632CA08-A9E6-45A2-BC7D-FE13949B22C0}"/>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AAC92D1B-4A6F-4799-B756-50CAA8CC2C26}" type="slidenum">
              <a:rPr lang="en-US" altLang="en-US" sz="1200">
                <a:solidFill>
                  <a:srgbClr val="000000"/>
                </a:solidFill>
              </a:rPr>
              <a:pPr algn="r" eaLnBrk="1" hangingPunct="1">
                <a:buClrTx/>
                <a:buFontTx/>
                <a:buNone/>
              </a:pPr>
              <a:t>29</a:t>
            </a:fld>
            <a:endParaRPr lang="en-US" altLang="en-US" sz="1200">
              <a:solidFill>
                <a:srgbClr val="000000"/>
              </a:solidFill>
            </a:endParaRPr>
          </a:p>
        </p:txBody>
      </p:sp>
      <p:sp>
        <p:nvSpPr>
          <p:cNvPr id="62468" name="Text Box 2">
            <a:extLst>
              <a:ext uri="{FF2B5EF4-FFF2-40B4-BE49-F238E27FC236}">
                <a16:creationId xmlns:a16="http://schemas.microsoft.com/office/drawing/2014/main" id="{D0871B5F-6E3D-469B-9A67-D7CCC67489A0}"/>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62469" name="Text Box 3">
            <a:extLst>
              <a:ext uri="{FF2B5EF4-FFF2-40B4-BE49-F238E27FC236}">
                <a16:creationId xmlns:a16="http://schemas.microsoft.com/office/drawing/2014/main" id="{8A11E3A8-B4B3-4DA4-9953-E22873F78B14}"/>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8" name="Rectangle 43">
            <a:extLst>
              <a:ext uri="{FF2B5EF4-FFF2-40B4-BE49-F238E27FC236}">
                <a16:creationId xmlns:a16="http://schemas.microsoft.com/office/drawing/2014/main" id="{6C6DB4B6-AE5F-44A2-A4C7-AFE0227A84F7}"/>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FB223923-2412-45DD-8A4B-BAC7C0732E80}" type="slidenum">
              <a:rPr lang="en-US" altLang="en-US" sz="1200">
                <a:solidFill>
                  <a:srgbClr val="000000"/>
                </a:solidFill>
              </a:rPr>
              <a:pPr>
                <a:buClrTx/>
                <a:buFontTx/>
                <a:buNone/>
              </a:pPr>
              <a:t>3</a:t>
            </a:fld>
            <a:endParaRPr lang="en-US" altLang="en-US" sz="1200">
              <a:solidFill>
                <a:srgbClr val="000000"/>
              </a:solidFill>
            </a:endParaRPr>
          </a:p>
        </p:txBody>
      </p:sp>
      <p:sp>
        <p:nvSpPr>
          <p:cNvPr id="9219" name="Text Box 1">
            <a:extLst>
              <a:ext uri="{FF2B5EF4-FFF2-40B4-BE49-F238E27FC236}">
                <a16:creationId xmlns:a16="http://schemas.microsoft.com/office/drawing/2014/main" id="{E711EC5E-1B7A-4260-99D2-3CABFE2FDE02}"/>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BD4E96F0-0C88-4D18-82D3-6542424CDE15}" type="slidenum">
              <a:rPr lang="en-US" altLang="en-US" sz="1200">
                <a:solidFill>
                  <a:srgbClr val="000000"/>
                </a:solidFill>
              </a:rPr>
              <a:pPr algn="r" eaLnBrk="1" hangingPunct="1">
                <a:buClrTx/>
                <a:buFontTx/>
                <a:buNone/>
              </a:pPr>
              <a:t>3</a:t>
            </a:fld>
            <a:endParaRPr lang="en-US" altLang="en-US" sz="1200">
              <a:solidFill>
                <a:srgbClr val="000000"/>
              </a:solidFill>
            </a:endParaRPr>
          </a:p>
        </p:txBody>
      </p:sp>
      <p:sp>
        <p:nvSpPr>
          <p:cNvPr id="9220" name="Text Box 2">
            <a:extLst>
              <a:ext uri="{FF2B5EF4-FFF2-40B4-BE49-F238E27FC236}">
                <a16:creationId xmlns:a16="http://schemas.microsoft.com/office/drawing/2014/main" id="{B37559C6-104B-46B4-AB55-0681A3544368}"/>
              </a:ext>
            </a:extLst>
          </p:cNvPr>
          <p:cNvSpPr txBox="1">
            <a:spLocks noChangeArrowheads="1"/>
          </p:cNvSpPr>
          <p:nvPr/>
        </p:nvSpPr>
        <p:spPr bwMode="auto">
          <a:xfrm>
            <a:off x="3884613" y="8685213"/>
            <a:ext cx="2933700" cy="419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40CE3C25-6194-4FEF-8F79-E8667452576F}" type="slidenum">
              <a:rPr lang="en-US" altLang="en-US" sz="1200">
                <a:solidFill>
                  <a:srgbClr val="000000"/>
                </a:solidFill>
              </a:rPr>
              <a:pPr algn="r" eaLnBrk="1" hangingPunct="1">
                <a:buClrTx/>
                <a:buFontTx/>
                <a:buNone/>
              </a:pPr>
              <a:t>3</a:t>
            </a:fld>
            <a:endParaRPr lang="en-US" altLang="en-US" sz="1200">
              <a:solidFill>
                <a:srgbClr val="000000"/>
              </a:solidFill>
            </a:endParaRPr>
          </a:p>
        </p:txBody>
      </p:sp>
      <p:sp>
        <p:nvSpPr>
          <p:cNvPr id="9221" name="Text Box 3">
            <a:extLst>
              <a:ext uri="{FF2B5EF4-FFF2-40B4-BE49-F238E27FC236}">
                <a16:creationId xmlns:a16="http://schemas.microsoft.com/office/drawing/2014/main" id="{20210E15-6287-475B-8A9D-E13470C2F2A8}"/>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9222" name="Text Box 4">
            <a:extLst>
              <a:ext uri="{FF2B5EF4-FFF2-40B4-BE49-F238E27FC236}">
                <a16:creationId xmlns:a16="http://schemas.microsoft.com/office/drawing/2014/main" id="{D9C6029C-853E-4471-A6E0-BE6C3D4FA103}"/>
              </a:ext>
            </a:extLst>
          </p:cNvPr>
          <p:cNvSpPr txBox="1">
            <a:spLocks noChangeArrowheads="1"/>
          </p:cNvSpPr>
          <p:nvPr/>
        </p:nvSpPr>
        <p:spPr bwMode="auto">
          <a:xfrm>
            <a:off x="685800" y="4343400"/>
            <a:ext cx="5448300" cy="4076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43">
            <a:extLst>
              <a:ext uri="{FF2B5EF4-FFF2-40B4-BE49-F238E27FC236}">
                <a16:creationId xmlns:a16="http://schemas.microsoft.com/office/drawing/2014/main" id="{838E1CC8-5492-4C76-AB40-700B583F17B8}"/>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9D27A307-1280-470E-A255-CF6464790E3B}" type="slidenum">
              <a:rPr lang="en-US" altLang="en-US" sz="1200">
                <a:solidFill>
                  <a:srgbClr val="000000"/>
                </a:solidFill>
              </a:rPr>
              <a:pPr>
                <a:buClrTx/>
                <a:buFontTx/>
                <a:buNone/>
              </a:pPr>
              <a:t>30</a:t>
            </a:fld>
            <a:endParaRPr lang="en-US" altLang="en-US" sz="1200">
              <a:solidFill>
                <a:srgbClr val="000000"/>
              </a:solidFill>
            </a:endParaRPr>
          </a:p>
        </p:txBody>
      </p:sp>
      <p:sp>
        <p:nvSpPr>
          <p:cNvPr id="64515" name="Text Box 1">
            <a:extLst>
              <a:ext uri="{FF2B5EF4-FFF2-40B4-BE49-F238E27FC236}">
                <a16:creationId xmlns:a16="http://schemas.microsoft.com/office/drawing/2014/main" id="{923D7BF9-6519-4D04-A15A-2A7A6B1F2A60}"/>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979F7A67-10BC-4D8A-A4F6-7ED94942FDFE}" type="slidenum">
              <a:rPr lang="en-US" altLang="en-US" sz="1200">
                <a:solidFill>
                  <a:srgbClr val="000000"/>
                </a:solidFill>
              </a:rPr>
              <a:pPr algn="r" eaLnBrk="1" hangingPunct="1">
                <a:buClrTx/>
                <a:buFontTx/>
                <a:buNone/>
              </a:pPr>
              <a:t>30</a:t>
            </a:fld>
            <a:endParaRPr lang="en-US" altLang="en-US" sz="1200">
              <a:solidFill>
                <a:srgbClr val="000000"/>
              </a:solidFill>
            </a:endParaRPr>
          </a:p>
        </p:txBody>
      </p:sp>
      <p:sp>
        <p:nvSpPr>
          <p:cNvPr id="64516" name="Text Box 2">
            <a:extLst>
              <a:ext uri="{FF2B5EF4-FFF2-40B4-BE49-F238E27FC236}">
                <a16:creationId xmlns:a16="http://schemas.microsoft.com/office/drawing/2014/main" id="{4C5CE51B-FA69-4C1B-800D-BAC520DC9053}"/>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64517" name="Text Box 3">
            <a:extLst>
              <a:ext uri="{FF2B5EF4-FFF2-40B4-BE49-F238E27FC236}">
                <a16:creationId xmlns:a16="http://schemas.microsoft.com/office/drawing/2014/main" id="{1E13333F-E0D8-400C-9159-A55CF301FDD0}"/>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Rectangle 43">
            <a:extLst>
              <a:ext uri="{FF2B5EF4-FFF2-40B4-BE49-F238E27FC236}">
                <a16:creationId xmlns:a16="http://schemas.microsoft.com/office/drawing/2014/main" id="{325D61BB-4ADB-4908-B3F0-21CA3033325A}"/>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3E52A0EF-06CB-449D-952E-1729A1A2CBC9}" type="slidenum">
              <a:rPr lang="en-US" altLang="en-US" sz="1200">
                <a:solidFill>
                  <a:srgbClr val="000000"/>
                </a:solidFill>
              </a:rPr>
              <a:pPr>
                <a:buClrTx/>
                <a:buFontTx/>
                <a:buNone/>
              </a:pPr>
              <a:t>31</a:t>
            </a:fld>
            <a:endParaRPr lang="en-US" altLang="en-US" sz="1200">
              <a:solidFill>
                <a:srgbClr val="000000"/>
              </a:solidFill>
            </a:endParaRPr>
          </a:p>
        </p:txBody>
      </p:sp>
      <p:sp>
        <p:nvSpPr>
          <p:cNvPr id="66563" name="Text Box 1">
            <a:extLst>
              <a:ext uri="{FF2B5EF4-FFF2-40B4-BE49-F238E27FC236}">
                <a16:creationId xmlns:a16="http://schemas.microsoft.com/office/drawing/2014/main" id="{BFA523A2-11D2-420F-B8A2-F5836A4998D2}"/>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1766407B-EDBD-4EEB-95B4-6EE5EB38E952}" type="slidenum">
              <a:rPr lang="en-US" altLang="en-US" sz="1200">
                <a:solidFill>
                  <a:srgbClr val="000000"/>
                </a:solidFill>
              </a:rPr>
              <a:pPr algn="r" eaLnBrk="1" hangingPunct="1">
                <a:buClrTx/>
                <a:buFontTx/>
                <a:buNone/>
              </a:pPr>
              <a:t>31</a:t>
            </a:fld>
            <a:endParaRPr lang="en-US" altLang="en-US" sz="1200">
              <a:solidFill>
                <a:srgbClr val="000000"/>
              </a:solidFill>
            </a:endParaRPr>
          </a:p>
        </p:txBody>
      </p:sp>
      <p:sp>
        <p:nvSpPr>
          <p:cNvPr id="66564" name="Text Box 2">
            <a:extLst>
              <a:ext uri="{FF2B5EF4-FFF2-40B4-BE49-F238E27FC236}">
                <a16:creationId xmlns:a16="http://schemas.microsoft.com/office/drawing/2014/main" id="{F921A0A9-872B-41A8-8E74-4E0839AB9F1C}"/>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66565" name="Text Box 3">
            <a:extLst>
              <a:ext uri="{FF2B5EF4-FFF2-40B4-BE49-F238E27FC236}">
                <a16:creationId xmlns:a16="http://schemas.microsoft.com/office/drawing/2014/main" id="{71AEBD29-7E3E-40F3-AB56-383FC3EA33DB}"/>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10" name="Rectangle 43">
            <a:extLst>
              <a:ext uri="{FF2B5EF4-FFF2-40B4-BE49-F238E27FC236}">
                <a16:creationId xmlns:a16="http://schemas.microsoft.com/office/drawing/2014/main" id="{CA77EFD2-1065-42F2-8058-0D79650310F4}"/>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B48E7F03-0184-4BEB-8A8D-A9ECAD3D3C48}" type="slidenum">
              <a:rPr lang="en-US" altLang="en-US" sz="1200">
                <a:solidFill>
                  <a:srgbClr val="000000"/>
                </a:solidFill>
              </a:rPr>
              <a:pPr>
                <a:buClrTx/>
                <a:buFontTx/>
                <a:buNone/>
              </a:pPr>
              <a:t>32</a:t>
            </a:fld>
            <a:endParaRPr lang="en-US" altLang="en-US" sz="1200">
              <a:solidFill>
                <a:srgbClr val="000000"/>
              </a:solidFill>
            </a:endParaRPr>
          </a:p>
        </p:txBody>
      </p:sp>
      <p:sp>
        <p:nvSpPr>
          <p:cNvPr id="68611" name="Text Box 1">
            <a:extLst>
              <a:ext uri="{FF2B5EF4-FFF2-40B4-BE49-F238E27FC236}">
                <a16:creationId xmlns:a16="http://schemas.microsoft.com/office/drawing/2014/main" id="{225402FB-AD8E-4505-83F1-A99D12FE1D05}"/>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B00F11D9-171D-4DFD-B7CB-29CEF34309AD}" type="slidenum">
              <a:rPr lang="en-US" altLang="en-US" sz="1200">
                <a:solidFill>
                  <a:srgbClr val="000000"/>
                </a:solidFill>
              </a:rPr>
              <a:pPr algn="r" eaLnBrk="1" hangingPunct="1">
                <a:buClrTx/>
                <a:buFontTx/>
                <a:buNone/>
              </a:pPr>
              <a:t>32</a:t>
            </a:fld>
            <a:endParaRPr lang="en-US" altLang="en-US" sz="1200">
              <a:solidFill>
                <a:srgbClr val="000000"/>
              </a:solidFill>
            </a:endParaRPr>
          </a:p>
        </p:txBody>
      </p:sp>
      <p:sp>
        <p:nvSpPr>
          <p:cNvPr id="68612" name="Text Box 2">
            <a:extLst>
              <a:ext uri="{FF2B5EF4-FFF2-40B4-BE49-F238E27FC236}">
                <a16:creationId xmlns:a16="http://schemas.microsoft.com/office/drawing/2014/main" id="{1CF91623-2985-4CED-9B0F-BF5FAF8B527C}"/>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68613" name="Text Box 3">
            <a:extLst>
              <a:ext uri="{FF2B5EF4-FFF2-40B4-BE49-F238E27FC236}">
                <a16:creationId xmlns:a16="http://schemas.microsoft.com/office/drawing/2014/main" id="{EC61D9EB-95EE-41F3-8FD7-0E25A512FDA8}"/>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8" name="Rectangle 43">
            <a:extLst>
              <a:ext uri="{FF2B5EF4-FFF2-40B4-BE49-F238E27FC236}">
                <a16:creationId xmlns:a16="http://schemas.microsoft.com/office/drawing/2014/main" id="{CBA0C559-0D35-44C2-BDE5-D68D3FD3BC45}"/>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C5126E65-576F-4C9F-BE61-47016BFDB3AE}" type="slidenum">
              <a:rPr lang="en-US" altLang="en-US" sz="1200">
                <a:solidFill>
                  <a:srgbClr val="000000"/>
                </a:solidFill>
              </a:rPr>
              <a:pPr>
                <a:buClrTx/>
                <a:buFontTx/>
                <a:buNone/>
              </a:pPr>
              <a:t>33</a:t>
            </a:fld>
            <a:endParaRPr lang="en-US" altLang="en-US" sz="1200">
              <a:solidFill>
                <a:srgbClr val="000000"/>
              </a:solidFill>
            </a:endParaRPr>
          </a:p>
        </p:txBody>
      </p:sp>
      <p:sp>
        <p:nvSpPr>
          <p:cNvPr id="70659" name="Text Box 1">
            <a:extLst>
              <a:ext uri="{FF2B5EF4-FFF2-40B4-BE49-F238E27FC236}">
                <a16:creationId xmlns:a16="http://schemas.microsoft.com/office/drawing/2014/main" id="{268FABA0-FBF9-4129-BCD9-84EF54EEB966}"/>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24D2D784-4854-493A-9191-9DAB5E1EFA11}" type="slidenum">
              <a:rPr lang="en-US" altLang="en-US" sz="1200">
                <a:solidFill>
                  <a:srgbClr val="000000"/>
                </a:solidFill>
              </a:rPr>
              <a:pPr algn="r" eaLnBrk="1" hangingPunct="1">
                <a:buClrTx/>
                <a:buFontTx/>
                <a:buNone/>
              </a:pPr>
              <a:t>33</a:t>
            </a:fld>
            <a:endParaRPr lang="en-US" altLang="en-US" sz="1200">
              <a:solidFill>
                <a:srgbClr val="000000"/>
              </a:solidFill>
            </a:endParaRPr>
          </a:p>
        </p:txBody>
      </p:sp>
      <p:sp>
        <p:nvSpPr>
          <p:cNvPr id="70660" name="Text Box 2">
            <a:extLst>
              <a:ext uri="{FF2B5EF4-FFF2-40B4-BE49-F238E27FC236}">
                <a16:creationId xmlns:a16="http://schemas.microsoft.com/office/drawing/2014/main" id="{54D4A140-1B21-461A-8137-5CDF0F8843CA}"/>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70661" name="Text Box 3">
            <a:extLst>
              <a:ext uri="{FF2B5EF4-FFF2-40B4-BE49-F238E27FC236}">
                <a16:creationId xmlns:a16="http://schemas.microsoft.com/office/drawing/2014/main" id="{1B818341-D1A8-44AF-B440-A435A841804B}"/>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Rectangle 43">
            <a:extLst>
              <a:ext uri="{FF2B5EF4-FFF2-40B4-BE49-F238E27FC236}">
                <a16:creationId xmlns:a16="http://schemas.microsoft.com/office/drawing/2014/main" id="{287B237B-15D1-4FFE-BF7D-7268D06E163C}"/>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A56BA432-A960-4EEB-8C29-6E0CAC20202E}" type="slidenum">
              <a:rPr lang="en-US" altLang="en-US" sz="1200">
                <a:solidFill>
                  <a:srgbClr val="000000"/>
                </a:solidFill>
              </a:rPr>
              <a:pPr>
                <a:buClrTx/>
                <a:buFontTx/>
                <a:buNone/>
              </a:pPr>
              <a:t>34</a:t>
            </a:fld>
            <a:endParaRPr lang="en-US" altLang="en-US" sz="1200">
              <a:solidFill>
                <a:srgbClr val="000000"/>
              </a:solidFill>
            </a:endParaRPr>
          </a:p>
        </p:txBody>
      </p:sp>
      <p:sp>
        <p:nvSpPr>
          <p:cNvPr id="72707" name="Text Box 1">
            <a:extLst>
              <a:ext uri="{FF2B5EF4-FFF2-40B4-BE49-F238E27FC236}">
                <a16:creationId xmlns:a16="http://schemas.microsoft.com/office/drawing/2014/main" id="{3E55BFD0-A265-44F8-BEBE-3AD7F02C3167}"/>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73F77410-7E55-4A32-8BF0-7AA149C229FF}" type="slidenum">
              <a:rPr lang="en-US" altLang="en-US" sz="1200">
                <a:solidFill>
                  <a:srgbClr val="000000"/>
                </a:solidFill>
              </a:rPr>
              <a:pPr algn="r" eaLnBrk="1" hangingPunct="1">
                <a:buClrTx/>
                <a:buFontTx/>
                <a:buNone/>
              </a:pPr>
              <a:t>34</a:t>
            </a:fld>
            <a:endParaRPr lang="en-US" altLang="en-US" sz="1200">
              <a:solidFill>
                <a:srgbClr val="000000"/>
              </a:solidFill>
            </a:endParaRPr>
          </a:p>
        </p:txBody>
      </p:sp>
      <p:sp>
        <p:nvSpPr>
          <p:cNvPr id="72708" name="Text Box 2">
            <a:extLst>
              <a:ext uri="{FF2B5EF4-FFF2-40B4-BE49-F238E27FC236}">
                <a16:creationId xmlns:a16="http://schemas.microsoft.com/office/drawing/2014/main" id="{B7BF5663-13AD-45DC-B78B-9046459D56B5}"/>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72709" name="Text Box 3">
            <a:extLst>
              <a:ext uri="{FF2B5EF4-FFF2-40B4-BE49-F238E27FC236}">
                <a16:creationId xmlns:a16="http://schemas.microsoft.com/office/drawing/2014/main" id="{5B4EC994-F4E8-448A-9A0E-76DCBBE42A0E}"/>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4" name="Rectangle 43">
            <a:extLst>
              <a:ext uri="{FF2B5EF4-FFF2-40B4-BE49-F238E27FC236}">
                <a16:creationId xmlns:a16="http://schemas.microsoft.com/office/drawing/2014/main" id="{704B2E11-359A-4DB0-9642-54DFD04B5613}"/>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7758CADA-D5A5-44F0-A8D0-045A2FE10801}" type="slidenum">
              <a:rPr lang="en-US" altLang="en-US" sz="1200">
                <a:solidFill>
                  <a:srgbClr val="000000"/>
                </a:solidFill>
              </a:rPr>
              <a:pPr>
                <a:buClrTx/>
                <a:buFontTx/>
                <a:buNone/>
              </a:pPr>
              <a:t>35</a:t>
            </a:fld>
            <a:endParaRPr lang="en-US" altLang="en-US" sz="1200">
              <a:solidFill>
                <a:srgbClr val="000000"/>
              </a:solidFill>
            </a:endParaRPr>
          </a:p>
        </p:txBody>
      </p:sp>
      <p:sp>
        <p:nvSpPr>
          <p:cNvPr id="74755" name="Text Box 1">
            <a:extLst>
              <a:ext uri="{FF2B5EF4-FFF2-40B4-BE49-F238E27FC236}">
                <a16:creationId xmlns:a16="http://schemas.microsoft.com/office/drawing/2014/main" id="{2B686B1F-0D5D-447C-B8E3-244020EAA49A}"/>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668B6C3F-719C-45E8-B9E3-349DF828C88A}" type="slidenum">
              <a:rPr lang="en-US" altLang="en-US" sz="1200">
                <a:solidFill>
                  <a:srgbClr val="000000"/>
                </a:solidFill>
              </a:rPr>
              <a:pPr algn="r" eaLnBrk="1" hangingPunct="1">
                <a:buClrTx/>
                <a:buFontTx/>
                <a:buNone/>
              </a:pPr>
              <a:t>35</a:t>
            </a:fld>
            <a:endParaRPr lang="en-US" altLang="en-US" sz="1200">
              <a:solidFill>
                <a:srgbClr val="000000"/>
              </a:solidFill>
            </a:endParaRPr>
          </a:p>
        </p:txBody>
      </p:sp>
      <p:sp>
        <p:nvSpPr>
          <p:cNvPr id="74756" name="Text Box 2">
            <a:extLst>
              <a:ext uri="{FF2B5EF4-FFF2-40B4-BE49-F238E27FC236}">
                <a16:creationId xmlns:a16="http://schemas.microsoft.com/office/drawing/2014/main" id="{86225264-6046-41B6-A37E-E984253354B0}"/>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74757" name="Text Box 3">
            <a:extLst>
              <a:ext uri="{FF2B5EF4-FFF2-40B4-BE49-F238E27FC236}">
                <a16:creationId xmlns:a16="http://schemas.microsoft.com/office/drawing/2014/main" id="{1D329638-75DB-49FA-9EB1-B71A24C97320}"/>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802" name="Rectangle 43">
            <a:extLst>
              <a:ext uri="{FF2B5EF4-FFF2-40B4-BE49-F238E27FC236}">
                <a16:creationId xmlns:a16="http://schemas.microsoft.com/office/drawing/2014/main" id="{9FBE9655-6E2F-4E3C-8354-0F2A60336F43}"/>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D57A22C6-CF4B-4626-9336-5DBC41EFBD05}" type="slidenum">
              <a:rPr lang="en-US" altLang="en-US" sz="1200">
                <a:solidFill>
                  <a:srgbClr val="000000"/>
                </a:solidFill>
              </a:rPr>
              <a:pPr>
                <a:buClrTx/>
                <a:buFontTx/>
                <a:buNone/>
              </a:pPr>
              <a:t>36</a:t>
            </a:fld>
            <a:endParaRPr lang="en-US" altLang="en-US" sz="1200">
              <a:solidFill>
                <a:srgbClr val="000000"/>
              </a:solidFill>
            </a:endParaRPr>
          </a:p>
        </p:txBody>
      </p:sp>
      <p:sp>
        <p:nvSpPr>
          <p:cNvPr id="76803" name="Text Box 1">
            <a:extLst>
              <a:ext uri="{FF2B5EF4-FFF2-40B4-BE49-F238E27FC236}">
                <a16:creationId xmlns:a16="http://schemas.microsoft.com/office/drawing/2014/main" id="{70D4D82E-0922-47D5-8437-3922C1A520D1}"/>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5D67E67A-E6D9-4F3D-8CE8-1B822B39A138}" type="slidenum">
              <a:rPr lang="en-US" altLang="en-US" sz="1200">
                <a:solidFill>
                  <a:srgbClr val="000000"/>
                </a:solidFill>
              </a:rPr>
              <a:pPr algn="r" eaLnBrk="1" hangingPunct="1">
                <a:buClrTx/>
                <a:buFontTx/>
                <a:buNone/>
              </a:pPr>
              <a:t>36</a:t>
            </a:fld>
            <a:endParaRPr lang="en-US" altLang="en-US" sz="1200">
              <a:solidFill>
                <a:srgbClr val="000000"/>
              </a:solidFill>
            </a:endParaRPr>
          </a:p>
        </p:txBody>
      </p:sp>
      <p:sp>
        <p:nvSpPr>
          <p:cNvPr id="76804" name="Text Box 2">
            <a:extLst>
              <a:ext uri="{FF2B5EF4-FFF2-40B4-BE49-F238E27FC236}">
                <a16:creationId xmlns:a16="http://schemas.microsoft.com/office/drawing/2014/main" id="{11108EC2-AFD5-49DD-89A8-077B05063A51}"/>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76805" name="Text Box 3">
            <a:extLst>
              <a:ext uri="{FF2B5EF4-FFF2-40B4-BE49-F238E27FC236}">
                <a16:creationId xmlns:a16="http://schemas.microsoft.com/office/drawing/2014/main" id="{F9B115D5-9FE9-4917-AD4E-5E5CB50411B3}"/>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Rectangle 43">
            <a:extLst>
              <a:ext uri="{FF2B5EF4-FFF2-40B4-BE49-F238E27FC236}">
                <a16:creationId xmlns:a16="http://schemas.microsoft.com/office/drawing/2014/main" id="{6AB1738B-3B19-47EF-8F46-B291B27E7602}"/>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84C5BD11-8061-4BDB-9C9F-FC909E662BD2}" type="slidenum">
              <a:rPr lang="en-US" altLang="en-US" sz="1200">
                <a:solidFill>
                  <a:srgbClr val="000000"/>
                </a:solidFill>
              </a:rPr>
              <a:pPr>
                <a:buClrTx/>
                <a:buFontTx/>
                <a:buNone/>
              </a:pPr>
              <a:t>37</a:t>
            </a:fld>
            <a:endParaRPr lang="en-US" altLang="en-US" sz="1200">
              <a:solidFill>
                <a:srgbClr val="000000"/>
              </a:solidFill>
            </a:endParaRPr>
          </a:p>
        </p:txBody>
      </p:sp>
      <p:sp>
        <p:nvSpPr>
          <p:cNvPr id="78851" name="Text Box 1">
            <a:extLst>
              <a:ext uri="{FF2B5EF4-FFF2-40B4-BE49-F238E27FC236}">
                <a16:creationId xmlns:a16="http://schemas.microsoft.com/office/drawing/2014/main" id="{818340BC-A28A-4B57-9254-2128B0CD3A2E}"/>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D9F2C41E-2BFD-44C4-9B25-DB1AA193D511}" type="slidenum">
              <a:rPr lang="en-US" altLang="en-US" sz="1200">
                <a:solidFill>
                  <a:srgbClr val="000000"/>
                </a:solidFill>
              </a:rPr>
              <a:pPr algn="r" eaLnBrk="1" hangingPunct="1">
                <a:buClrTx/>
                <a:buFontTx/>
                <a:buNone/>
              </a:pPr>
              <a:t>37</a:t>
            </a:fld>
            <a:endParaRPr lang="en-US" altLang="en-US" sz="1200">
              <a:solidFill>
                <a:srgbClr val="000000"/>
              </a:solidFill>
            </a:endParaRPr>
          </a:p>
        </p:txBody>
      </p:sp>
      <p:sp>
        <p:nvSpPr>
          <p:cNvPr id="78852" name="Text Box 2">
            <a:extLst>
              <a:ext uri="{FF2B5EF4-FFF2-40B4-BE49-F238E27FC236}">
                <a16:creationId xmlns:a16="http://schemas.microsoft.com/office/drawing/2014/main" id="{E6DB6FE1-97E0-41EE-9C80-8291B8B6C6D6}"/>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78853" name="Text Box 3">
            <a:extLst>
              <a:ext uri="{FF2B5EF4-FFF2-40B4-BE49-F238E27FC236}">
                <a16:creationId xmlns:a16="http://schemas.microsoft.com/office/drawing/2014/main" id="{924D8A04-27DE-411D-957A-1ABCF20D0B32}"/>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8" name="Rectangle 43">
            <a:extLst>
              <a:ext uri="{FF2B5EF4-FFF2-40B4-BE49-F238E27FC236}">
                <a16:creationId xmlns:a16="http://schemas.microsoft.com/office/drawing/2014/main" id="{B0E59038-4A26-441D-8F49-7558182DD2E1}"/>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00CFBF30-AF57-47F0-832B-0CA39FB35C1E}" type="slidenum">
              <a:rPr lang="en-US" altLang="en-US" sz="1200">
                <a:solidFill>
                  <a:srgbClr val="000000"/>
                </a:solidFill>
              </a:rPr>
              <a:pPr>
                <a:buClrTx/>
                <a:buFontTx/>
                <a:buNone/>
              </a:pPr>
              <a:t>38</a:t>
            </a:fld>
            <a:endParaRPr lang="en-US" altLang="en-US" sz="1200">
              <a:solidFill>
                <a:srgbClr val="000000"/>
              </a:solidFill>
            </a:endParaRPr>
          </a:p>
        </p:txBody>
      </p:sp>
      <p:sp>
        <p:nvSpPr>
          <p:cNvPr id="80899" name="Text Box 1">
            <a:extLst>
              <a:ext uri="{FF2B5EF4-FFF2-40B4-BE49-F238E27FC236}">
                <a16:creationId xmlns:a16="http://schemas.microsoft.com/office/drawing/2014/main" id="{E98BFE7B-43D6-4AFD-9578-FC4C3EEF4B4A}"/>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969745C2-F76F-46BF-B4E2-D393D7CDF1A7}" type="slidenum">
              <a:rPr lang="en-US" altLang="en-US" sz="1200">
                <a:solidFill>
                  <a:srgbClr val="000000"/>
                </a:solidFill>
              </a:rPr>
              <a:pPr algn="r" eaLnBrk="1" hangingPunct="1">
                <a:buClrTx/>
                <a:buFontTx/>
                <a:buNone/>
              </a:pPr>
              <a:t>38</a:t>
            </a:fld>
            <a:endParaRPr lang="en-US" altLang="en-US" sz="1200">
              <a:solidFill>
                <a:srgbClr val="000000"/>
              </a:solidFill>
            </a:endParaRPr>
          </a:p>
        </p:txBody>
      </p:sp>
      <p:sp>
        <p:nvSpPr>
          <p:cNvPr id="80900" name="Text Box 2">
            <a:extLst>
              <a:ext uri="{FF2B5EF4-FFF2-40B4-BE49-F238E27FC236}">
                <a16:creationId xmlns:a16="http://schemas.microsoft.com/office/drawing/2014/main" id="{8DDF82E4-2654-4B47-8F7D-F9D12C9E1F96}"/>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80901" name="Text Box 3">
            <a:extLst>
              <a:ext uri="{FF2B5EF4-FFF2-40B4-BE49-F238E27FC236}">
                <a16:creationId xmlns:a16="http://schemas.microsoft.com/office/drawing/2014/main" id="{F19F7092-A296-493B-B0E6-F89104D7C20D}"/>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946" name="Rectangle 43">
            <a:extLst>
              <a:ext uri="{FF2B5EF4-FFF2-40B4-BE49-F238E27FC236}">
                <a16:creationId xmlns:a16="http://schemas.microsoft.com/office/drawing/2014/main" id="{11CCDCE8-0B57-418C-A216-690FE62DCEFF}"/>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71664D41-C593-42B1-BB6C-0DC681D3F2E1}" type="slidenum">
              <a:rPr lang="en-US" altLang="en-US" sz="1200">
                <a:solidFill>
                  <a:srgbClr val="000000"/>
                </a:solidFill>
              </a:rPr>
              <a:pPr>
                <a:buClrTx/>
                <a:buFontTx/>
                <a:buNone/>
              </a:pPr>
              <a:t>39</a:t>
            </a:fld>
            <a:endParaRPr lang="en-US" altLang="en-US" sz="1200">
              <a:solidFill>
                <a:srgbClr val="000000"/>
              </a:solidFill>
            </a:endParaRPr>
          </a:p>
        </p:txBody>
      </p:sp>
      <p:sp>
        <p:nvSpPr>
          <p:cNvPr id="82947" name="Text Box 1">
            <a:extLst>
              <a:ext uri="{FF2B5EF4-FFF2-40B4-BE49-F238E27FC236}">
                <a16:creationId xmlns:a16="http://schemas.microsoft.com/office/drawing/2014/main" id="{3DA968E5-60BA-4BE0-87E6-46B94C4D6300}"/>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D483F78A-D7C9-4CC4-9CC8-CC8AA6A4B30B}" type="slidenum">
              <a:rPr lang="en-US" altLang="en-US" sz="1200">
                <a:solidFill>
                  <a:srgbClr val="000000"/>
                </a:solidFill>
              </a:rPr>
              <a:pPr algn="r" eaLnBrk="1" hangingPunct="1">
                <a:buClrTx/>
                <a:buFontTx/>
                <a:buNone/>
              </a:pPr>
              <a:t>39</a:t>
            </a:fld>
            <a:endParaRPr lang="en-US" altLang="en-US" sz="1200">
              <a:solidFill>
                <a:srgbClr val="000000"/>
              </a:solidFill>
            </a:endParaRPr>
          </a:p>
        </p:txBody>
      </p:sp>
      <p:sp>
        <p:nvSpPr>
          <p:cNvPr id="82948" name="Text Box 2">
            <a:extLst>
              <a:ext uri="{FF2B5EF4-FFF2-40B4-BE49-F238E27FC236}">
                <a16:creationId xmlns:a16="http://schemas.microsoft.com/office/drawing/2014/main" id="{74EC813D-CB10-4507-8FC4-56CA03A3B11F}"/>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82949" name="Text Box 3">
            <a:extLst>
              <a:ext uri="{FF2B5EF4-FFF2-40B4-BE49-F238E27FC236}">
                <a16:creationId xmlns:a16="http://schemas.microsoft.com/office/drawing/2014/main" id="{E10F26B8-6B0C-4FE0-B3CD-8628A38BC2C8}"/>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6" name="Rectangle 43">
            <a:extLst>
              <a:ext uri="{FF2B5EF4-FFF2-40B4-BE49-F238E27FC236}">
                <a16:creationId xmlns:a16="http://schemas.microsoft.com/office/drawing/2014/main" id="{35AA3ED2-0598-49F1-85A4-67C1F73104F0}"/>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99474323-435B-47DC-B3C9-0F9F1ADA8C8D}" type="slidenum">
              <a:rPr lang="en-US" altLang="en-US" sz="1200">
                <a:solidFill>
                  <a:srgbClr val="000000"/>
                </a:solidFill>
              </a:rPr>
              <a:pPr>
                <a:buClrTx/>
                <a:buFontTx/>
                <a:buNone/>
              </a:pPr>
              <a:t>4</a:t>
            </a:fld>
            <a:endParaRPr lang="en-US" altLang="en-US" sz="1200">
              <a:solidFill>
                <a:srgbClr val="000000"/>
              </a:solidFill>
            </a:endParaRPr>
          </a:p>
        </p:txBody>
      </p:sp>
      <p:sp>
        <p:nvSpPr>
          <p:cNvPr id="11267" name="Text Box 1">
            <a:extLst>
              <a:ext uri="{FF2B5EF4-FFF2-40B4-BE49-F238E27FC236}">
                <a16:creationId xmlns:a16="http://schemas.microsoft.com/office/drawing/2014/main" id="{F999F381-E8A1-4D84-AD00-F4EE00F397A9}"/>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D52F27B8-49E5-4D08-8432-7DC112E82632}" type="slidenum">
              <a:rPr lang="en-US" altLang="en-US" sz="1200">
                <a:solidFill>
                  <a:srgbClr val="000000"/>
                </a:solidFill>
              </a:rPr>
              <a:pPr algn="r" eaLnBrk="1" hangingPunct="1">
                <a:buClrTx/>
                <a:buFontTx/>
                <a:buNone/>
              </a:pPr>
              <a:t>4</a:t>
            </a:fld>
            <a:endParaRPr lang="en-US" altLang="en-US" sz="1200">
              <a:solidFill>
                <a:srgbClr val="000000"/>
              </a:solidFill>
            </a:endParaRPr>
          </a:p>
        </p:txBody>
      </p:sp>
      <p:sp>
        <p:nvSpPr>
          <p:cNvPr id="11268" name="Rectangle 2">
            <a:extLst>
              <a:ext uri="{FF2B5EF4-FFF2-40B4-BE49-F238E27FC236}">
                <a16:creationId xmlns:a16="http://schemas.microsoft.com/office/drawing/2014/main" id="{42F9D935-5F63-4D28-BB7A-2E3C6E306063}"/>
              </a:ext>
            </a:extLst>
          </p:cNvPr>
          <p:cNvSpPr txBox="1">
            <a:spLocks noChangeArrowheads="1" noTextEdit="1"/>
          </p:cNvSpPr>
          <p:nvPr>
            <p:ph type="sldImg"/>
          </p:nvPr>
        </p:nvSpPr>
        <p:spPr>
          <a:xfrm>
            <a:off x="1147763" y="685800"/>
            <a:ext cx="4533900" cy="3400425"/>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269" name="Text Box 3">
            <a:extLst>
              <a:ext uri="{FF2B5EF4-FFF2-40B4-BE49-F238E27FC236}">
                <a16:creationId xmlns:a16="http://schemas.microsoft.com/office/drawing/2014/main" id="{1B1DAD5C-0707-4301-9E12-7F67036A62FD}"/>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4" name="Rectangle 43">
            <a:extLst>
              <a:ext uri="{FF2B5EF4-FFF2-40B4-BE49-F238E27FC236}">
                <a16:creationId xmlns:a16="http://schemas.microsoft.com/office/drawing/2014/main" id="{AC24460F-9467-491F-B1BF-0687510BED44}"/>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39D8B6AB-F7DC-4F28-B42C-4DB8B17E0B83}" type="slidenum">
              <a:rPr lang="en-US" altLang="en-US" sz="1200">
                <a:solidFill>
                  <a:srgbClr val="000000"/>
                </a:solidFill>
              </a:rPr>
              <a:pPr>
                <a:buClrTx/>
                <a:buFontTx/>
                <a:buNone/>
              </a:pPr>
              <a:t>40</a:t>
            </a:fld>
            <a:endParaRPr lang="en-US" altLang="en-US" sz="1200">
              <a:solidFill>
                <a:srgbClr val="000000"/>
              </a:solidFill>
            </a:endParaRPr>
          </a:p>
        </p:txBody>
      </p:sp>
      <p:sp>
        <p:nvSpPr>
          <p:cNvPr id="84995" name="Text Box 1">
            <a:extLst>
              <a:ext uri="{FF2B5EF4-FFF2-40B4-BE49-F238E27FC236}">
                <a16:creationId xmlns:a16="http://schemas.microsoft.com/office/drawing/2014/main" id="{525D5AA2-C6AD-4F3E-B43F-88277917449F}"/>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91050705-0B90-4831-B0F4-CE2270ED3A3C}" type="slidenum">
              <a:rPr lang="en-US" altLang="en-US" sz="1200">
                <a:solidFill>
                  <a:srgbClr val="000000"/>
                </a:solidFill>
              </a:rPr>
              <a:pPr algn="r" eaLnBrk="1" hangingPunct="1">
                <a:buClrTx/>
                <a:buFontTx/>
                <a:buNone/>
              </a:pPr>
              <a:t>40</a:t>
            </a:fld>
            <a:endParaRPr lang="en-US" altLang="en-US" sz="1200">
              <a:solidFill>
                <a:srgbClr val="000000"/>
              </a:solidFill>
            </a:endParaRPr>
          </a:p>
        </p:txBody>
      </p:sp>
      <p:sp>
        <p:nvSpPr>
          <p:cNvPr id="84996" name="Text Box 2">
            <a:extLst>
              <a:ext uri="{FF2B5EF4-FFF2-40B4-BE49-F238E27FC236}">
                <a16:creationId xmlns:a16="http://schemas.microsoft.com/office/drawing/2014/main" id="{C2B6A74E-2341-4D4D-BE0C-6AB1ABA6955B}"/>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84997" name="Text Box 3">
            <a:extLst>
              <a:ext uri="{FF2B5EF4-FFF2-40B4-BE49-F238E27FC236}">
                <a16:creationId xmlns:a16="http://schemas.microsoft.com/office/drawing/2014/main" id="{B658E998-0582-4A44-BB7B-028A0A4CBD6D}"/>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042" name="Rectangle 43">
            <a:extLst>
              <a:ext uri="{FF2B5EF4-FFF2-40B4-BE49-F238E27FC236}">
                <a16:creationId xmlns:a16="http://schemas.microsoft.com/office/drawing/2014/main" id="{DC0DACE7-151C-4C86-AFAC-5F2CA2130B2E}"/>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7B38B112-AF0B-43E3-9547-AF353825B7A6}" type="slidenum">
              <a:rPr lang="en-US" altLang="en-US" sz="1200">
                <a:solidFill>
                  <a:srgbClr val="000000"/>
                </a:solidFill>
              </a:rPr>
              <a:pPr>
                <a:buClrTx/>
                <a:buFontTx/>
                <a:buNone/>
              </a:pPr>
              <a:t>41</a:t>
            </a:fld>
            <a:endParaRPr lang="en-US" altLang="en-US" sz="1200">
              <a:solidFill>
                <a:srgbClr val="000000"/>
              </a:solidFill>
            </a:endParaRPr>
          </a:p>
        </p:txBody>
      </p:sp>
      <p:sp>
        <p:nvSpPr>
          <p:cNvPr id="87043" name="Text Box 1">
            <a:extLst>
              <a:ext uri="{FF2B5EF4-FFF2-40B4-BE49-F238E27FC236}">
                <a16:creationId xmlns:a16="http://schemas.microsoft.com/office/drawing/2014/main" id="{7AF423D1-4D71-42E5-B2F5-B2C78D7400E7}"/>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960C4B41-DFE1-43DA-A86E-9D5F5E9FC8AA}" type="slidenum">
              <a:rPr lang="en-US" altLang="en-US" sz="1200">
                <a:solidFill>
                  <a:srgbClr val="000000"/>
                </a:solidFill>
              </a:rPr>
              <a:pPr algn="r" eaLnBrk="1" hangingPunct="1">
                <a:buClrTx/>
                <a:buFontTx/>
                <a:buNone/>
              </a:pPr>
              <a:t>41</a:t>
            </a:fld>
            <a:endParaRPr lang="en-US" altLang="en-US" sz="1200">
              <a:solidFill>
                <a:srgbClr val="000000"/>
              </a:solidFill>
            </a:endParaRPr>
          </a:p>
        </p:txBody>
      </p:sp>
      <p:sp>
        <p:nvSpPr>
          <p:cNvPr id="87044" name="Text Box 2">
            <a:extLst>
              <a:ext uri="{FF2B5EF4-FFF2-40B4-BE49-F238E27FC236}">
                <a16:creationId xmlns:a16="http://schemas.microsoft.com/office/drawing/2014/main" id="{4FC35EC4-4E80-435A-B8A5-E66A7D8DDCF3}"/>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87045" name="Text Box 3">
            <a:extLst>
              <a:ext uri="{FF2B5EF4-FFF2-40B4-BE49-F238E27FC236}">
                <a16:creationId xmlns:a16="http://schemas.microsoft.com/office/drawing/2014/main" id="{76A1827E-75FF-46E2-BE53-6DB376A7F193}"/>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90" name="Rectangle 43">
            <a:extLst>
              <a:ext uri="{FF2B5EF4-FFF2-40B4-BE49-F238E27FC236}">
                <a16:creationId xmlns:a16="http://schemas.microsoft.com/office/drawing/2014/main" id="{28101B69-BAE6-4D0C-89F9-EB1A8311DD04}"/>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5072AD3F-ABDF-4884-B0A9-66448F0D7C39}" type="slidenum">
              <a:rPr lang="en-US" altLang="en-US" sz="1200">
                <a:solidFill>
                  <a:srgbClr val="000000"/>
                </a:solidFill>
              </a:rPr>
              <a:pPr>
                <a:buClrTx/>
                <a:buFontTx/>
                <a:buNone/>
              </a:pPr>
              <a:t>42</a:t>
            </a:fld>
            <a:endParaRPr lang="en-US" altLang="en-US" sz="1200">
              <a:solidFill>
                <a:srgbClr val="000000"/>
              </a:solidFill>
            </a:endParaRPr>
          </a:p>
        </p:txBody>
      </p:sp>
      <p:sp>
        <p:nvSpPr>
          <p:cNvPr id="89091" name="Text Box 1">
            <a:extLst>
              <a:ext uri="{FF2B5EF4-FFF2-40B4-BE49-F238E27FC236}">
                <a16:creationId xmlns:a16="http://schemas.microsoft.com/office/drawing/2014/main" id="{EEE06291-8996-46DB-815A-FA62EB2D00CD}"/>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5A41BC96-9B51-4FD4-A359-1E77144B57AE}" type="slidenum">
              <a:rPr lang="en-US" altLang="en-US" sz="1200">
                <a:solidFill>
                  <a:srgbClr val="000000"/>
                </a:solidFill>
              </a:rPr>
              <a:pPr algn="r" eaLnBrk="1" hangingPunct="1">
                <a:buClrTx/>
                <a:buFontTx/>
                <a:buNone/>
              </a:pPr>
              <a:t>42</a:t>
            </a:fld>
            <a:endParaRPr lang="en-US" altLang="en-US" sz="1200">
              <a:solidFill>
                <a:srgbClr val="000000"/>
              </a:solidFill>
            </a:endParaRPr>
          </a:p>
        </p:txBody>
      </p:sp>
      <p:sp>
        <p:nvSpPr>
          <p:cNvPr id="89092" name="Text Box 2">
            <a:extLst>
              <a:ext uri="{FF2B5EF4-FFF2-40B4-BE49-F238E27FC236}">
                <a16:creationId xmlns:a16="http://schemas.microsoft.com/office/drawing/2014/main" id="{31FF1ACA-BA8C-429E-995C-2E9CD5A3D58A}"/>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89093" name="Text Box 3">
            <a:extLst>
              <a:ext uri="{FF2B5EF4-FFF2-40B4-BE49-F238E27FC236}">
                <a16:creationId xmlns:a16="http://schemas.microsoft.com/office/drawing/2014/main" id="{C6799E06-3E7B-4E72-A142-7231B3AD8649}"/>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138" name="Rectangle 43">
            <a:extLst>
              <a:ext uri="{FF2B5EF4-FFF2-40B4-BE49-F238E27FC236}">
                <a16:creationId xmlns:a16="http://schemas.microsoft.com/office/drawing/2014/main" id="{966901EC-CAEA-405B-BAEE-B3AF0EEC7209}"/>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85D570AB-CD8F-487D-9DE8-9824374D5EE1}" type="slidenum">
              <a:rPr lang="en-US" altLang="en-US" sz="1200">
                <a:solidFill>
                  <a:srgbClr val="000000"/>
                </a:solidFill>
              </a:rPr>
              <a:pPr>
                <a:buClrTx/>
                <a:buFontTx/>
                <a:buNone/>
              </a:pPr>
              <a:t>43</a:t>
            </a:fld>
            <a:endParaRPr lang="en-US" altLang="en-US" sz="1200">
              <a:solidFill>
                <a:srgbClr val="000000"/>
              </a:solidFill>
            </a:endParaRPr>
          </a:p>
        </p:txBody>
      </p:sp>
      <p:sp>
        <p:nvSpPr>
          <p:cNvPr id="91139" name="Text Box 1">
            <a:extLst>
              <a:ext uri="{FF2B5EF4-FFF2-40B4-BE49-F238E27FC236}">
                <a16:creationId xmlns:a16="http://schemas.microsoft.com/office/drawing/2014/main" id="{DD2107CF-1EB0-4036-9A1B-B8EDE9907F76}"/>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515E5FAE-F67E-4BDA-8802-71D5CB7CA40B}" type="slidenum">
              <a:rPr lang="en-US" altLang="en-US" sz="1200">
                <a:solidFill>
                  <a:srgbClr val="000000"/>
                </a:solidFill>
              </a:rPr>
              <a:pPr algn="r" eaLnBrk="1" hangingPunct="1">
                <a:buClrTx/>
                <a:buFontTx/>
                <a:buNone/>
              </a:pPr>
              <a:t>43</a:t>
            </a:fld>
            <a:endParaRPr lang="en-US" altLang="en-US" sz="1200">
              <a:solidFill>
                <a:srgbClr val="000000"/>
              </a:solidFill>
            </a:endParaRPr>
          </a:p>
        </p:txBody>
      </p:sp>
      <p:sp>
        <p:nvSpPr>
          <p:cNvPr id="91140" name="Text Box 2">
            <a:extLst>
              <a:ext uri="{FF2B5EF4-FFF2-40B4-BE49-F238E27FC236}">
                <a16:creationId xmlns:a16="http://schemas.microsoft.com/office/drawing/2014/main" id="{37AD4370-1E8E-4C8E-AD43-1A9E954C6DC0}"/>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91141" name="Text Box 3">
            <a:extLst>
              <a:ext uri="{FF2B5EF4-FFF2-40B4-BE49-F238E27FC236}">
                <a16:creationId xmlns:a16="http://schemas.microsoft.com/office/drawing/2014/main" id="{A76517F6-2AAE-4243-A9F0-CD76331D0FC9}"/>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3186" name="Rectangle 43">
            <a:extLst>
              <a:ext uri="{FF2B5EF4-FFF2-40B4-BE49-F238E27FC236}">
                <a16:creationId xmlns:a16="http://schemas.microsoft.com/office/drawing/2014/main" id="{F19A64B1-A19E-4DC1-91B3-F5DEF1429EC2}"/>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DF579212-F85F-4E6B-93CD-8FA0B997B5C5}" type="slidenum">
              <a:rPr lang="en-US" altLang="en-US" sz="1200">
                <a:solidFill>
                  <a:srgbClr val="000000"/>
                </a:solidFill>
              </a:rPr>
              <a:pPr>
                <a:buClrTx/>
                <a:buFontTx/>
                <a:buNone/>
              </a:pPr>
              <a:t>44</a:t>
            </a:fld>
            <a:endParaRPr lang="en-US" altLang="en-US" sz="1200">
              <a:solidFill>
                <a:srgbClr val="000000"/>
              </a:solidFill>
            </a:endParaRPr>
          </a:p>
        </p:txBody>
      </p:sp>
      <p:sp>
        <p:nvSpPr>
          <p:cNvPr id="93187" name="Text Box 1">
            <a:extLst>
              <a:ext uri="{FF2B5EF4-FFF2-40B4-BE49-F238E27FC236}">
                <a16:creationId xmlns:a16="http://schemas.microsoft.com/office/drawing/2014/main" id="{64444E2F-4B14-4FF8-A479-E74D49E8B4E7}"/>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6D683603-0C66-414D-BE82-451214247A54}" type="slidenum">
              <a:rPr lang="en-US" altLang="en-US" sz="1200">
                <a:solidFill>
                  <a:srgbClr val="000000"/>
                </a:solidFill>
              </a:rPr>
              <a:pPr algn="r" eaLnBrk="1" hangingPunct="1">
                <a:buClrTx/>
                <a:buFontTx/>
                <a:buNone/>
              </a:pPr>
              <a:t>44</a:t>
            </a:fld>
            <a:endParaRPr lang="en-US" altLang="en-US" sz="1200">
              <a:solidFill>
                <a:srgbClr val="000000"/>
              </a:solidFill>
            </a:endParaRPr>
          </a:p>
        </p:txBody>
      </p:sp>
      <p:sp>
        <p:nvSpPr>
          <p:cNvPr id="93188" name="Text Box 2">
            <a:extLst>
              <a:ext uri="{FF2B5EF4-FFF2-40B4-BE49-F238E27FC236}">
                <a16:creationId xmlns:a16="http://schemas.microsoft.com/office/drawing/2014/main" id="{D778543B-4B9C-44B3-9649-8FD3B348737B}"/>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93189" name="Text Box 3">
            <a:extLst>
              <a:ext uri="{FF2B5EF4-FFF2-40B4-BE49-F238E27FC236}">
                <a16:creationId xmlns:a16="http://schemas.microsoft.com/office/drawing/2014/main" id="{31297343-05E8-40C4-ACFE-D17535AEA205}"/>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4" name="Rectangle 43">
            <a:extLst>
              <a:ext uri="{FF2B5EF4-FFF2-40B4-BE49-F238E27FC236}">
                <a16:creationId xmlns:a16="http://schemas.microsoft.com/office/drawing/2014/main" id="{01354FF6-E9B4-45C1-A80C-D5AF1543C0BF}"/>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4FE246C3-23B0-4281-8121-38744A06A535}" type="slidenum">
              <a:rPr lang="en-US" altLang="en-US" sz="1200">
                <a:solidFill>
                  <a:srgbClr val="000000"/>
                </a:solidFill>
              </a:rPr>
              <a:pPr>
                <a:buClrTx/>
                <a:buFontTx/>
                <a:buNone/>
              </a:pPr>
              <a:t>45</a:t>
            </a:fld>
            <a:endParaRPr lang="en-US" altLang="en-US" sz="1200">
              <a:solidFill>
                <a:srgbClr val="000000"/>
              </a:solidFill>
            </a:endParaRPr>
          </a:p>
        </p:txBody>
      </p:sp>
      <p:sp>
        <p:nvSpPr>
          <p:cNvPr id="95235" name="Text Box 1">
            <a:extLst>
              <a:ext uri="{FF2B5EF4-FFF2-40B4-BE49-F238E27FC236}">
                <a16:creationId xmlns:a16="http://schemas.microsoft.com/office/drawing/2014/main" id="{103B753B-4923-4E00-9580-762012D4DB23}"/>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9E6420E5-E87E-4D69-817A-C2A4785B9233}" type="slidenum">
              <a:rPr lang="en-US" altLang="en-US" sz="1200">
                <a:solidFill>
                  <a:srgbClr val="000000"/>
                </a:solidFill>
              </a:rPr>
              <a:pPr algn="r" eaLnBrk="1" hangingPunct="1">
                <a:buClrTx/>
                <a:buFontTx/>
                <a:buNone/>
              </a:pPr>
              <a:t>45</a:t>
            </a:fld>
            <a:endParaRPr lang="en-US" altLang="en-US" sz="1200">
              <a:solidFill>
                <a:srgbClr val="000000"/>
              </a:solidFill>
            </a:endParaRPr>
          </a:p>
        </p:txBody>
      </p:sp>
      <p:sp>
        <p:nvSpPr>
          <p:cNvPr id="95236" name="Text Box 2">
            <a:extLst>
              <a:ext uri="{FF2B5EF4-FFF2-40B4-BE49-F238E27FC236}">
                <a16:creationId xmlns:a16="http://schemas.microsoft.com/office/drawing/2014/main" id="{082B76CF-5CE1-4344-947A-C23F1E70AF79}"/>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95237" name="Text Box 3">
            <a:extLst>
              <a:ext uri="{FF2B5EF4-FFF2-40B4-BE49-F238E27FC236}">
                <a16:creationId xmlns:a16="http://schemas.microsoft.com/office/drawing/2014/main" id="{CAAED836-76CA-47FD-9395-EE4CAE9E4290}"/>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7282" name="Rectangle 43">
            <a:extLst>
              <a:ext uri="{FF2B5EF4-FFF2-40B4-BE49-F238E27FC236}">
                <a16:creationId xmlns:a16="http://schemas.microsoft.com/office/drawing/2014/main" id="{57BEA7DF-C9F5-49CA-981E-BCFD31807DDD}"/>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44F5CC43-C4CE-4D79-8E40-00AF4ADA1E2C}" type="slidenum">
              <a:rPr lang="en-US" altLang="en-US" sz="1200">
                <a:solidFill>
                  <a:srgbClr val="000000"/>
                </a:solidFill>
              </a:rPr>
              <a:pPr>
                <a:buClrTx/>
                <a:buFontTx/>
                <a:buNone/>
              </a:pPr>
              <a:t>46</a:t>
            </a:fld>
            <a:endParaRPr lang="en-US" altLang="en-US" sz="1200">
              <a:solidFill>
                <a:srgbClr val="000000"/>
              </a:solidFill>
            </a:endParaRPr>
          </a:p>
        </p:txBody>
      </p:sp>
      <p:sp>
        <p:nvSpPr>
          <p:cNvPr id="97283" name="Text Box 1">
            <a:extLst>
              <a:ext uri="{FF2B5EF4-FFF2-40B4-BE49-F238E27FC236}">
                <a16:creationId xmlns:a16="http://schemas.microsoft.com/office/drawing/2014/main" id="{A03C7DF9-73A6-4A83-82D3-0C46CEA31C7F}"/>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EA800B1B-415B-4882-B82E-1B9AFFA4F87F}" type="slidenum">
              <a:rPr lang="en-US" altLang="en-US" sz="1200">
                <a:solidFill>
                  <a:srgbClr val="000000"/>
                </a:solidFill>
              </a:rPr>
              <a:pPr algn="r" eaLnBrk="1" hangingPunct="1">
                <a:buClrTx/>
                <a:buFontTx/>
                <a:buNone/>
              </a:pPr>
              <a:t>46</a:t>
            </a:fld>
            <a:endParaRPr lang="en-US" altLang="en-US" sz="1200">
              <a:solidFill>
                <a:srgbClr val="000000"/>
              </a:solidFill>
            </a:endParaRPr>
          </a:p>
        </p:txBody>
      </p:sp>
      <p:sp>
        <p:nvSpPr>
          <p:cNvPr id="97284" name="Text Box 2">
            <a:extLst>
              <a:ext uri="{FF2B5EF4-FFF2-40B4-BE49-F238E27FC236}">
                <a16:creationId xmlns:a16="http://schemas.microsoft.com/office/drawing/2014/main" id="{F06CAC02-B961-4202-BFA8-07A2C8B76CD4}"/>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97285" name="Text Box 3">
            <a:extLst>
              <a:ext uri="{FF2B5EF4-FFF2-40B4-BE49-F238E27FC236}">
                <a16:creationId xmlns:a16="http://schemas.microsoft.com/office/drawing/2014/main" id="{DD656E27-532C-4DD9-B1A4-E80D6DD1C0C6}"/>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9330" name="Rectangle 43">
            <a:extLst>
              <a:ext uri="{FF2B5EF4-FFF2-40B4-BE49-F238E27FC236}">
                <a16:creationId xmlns:a16="http://schemas.microsoft.com/office/drawing/2014/main" id="{28059A6C-224D-4A14-AB61-7FF3E0F876C7}"/>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E8EE24C1-FA12-4793-AE7E-5529B30308EA}" type="slidenum">
              <a:rPr lang="en-US" altLang="en-US" sz="1200">
                <a:solidFill>
                  <a:srgbClr val="000000"/>
                </a:solidFill>
              </a:rPr>
              <a:pPr>
                <a:buClrTx/>
                <a:buFontTx/>
                <a:buNone/>
              </a:pPr>
              <a:t>47</a:t>
            </a:fld>
            <a:endParaRPr lang="en-US" altLang="en-US" sz="1200">
              <a:solidFill>
                <a:srgbClr val="000000"/>
              </a:solidFill>
            </a:endParaRPr>
          </a:p>
        </p:txBody>
      </p:sp>
      <p:sp>
        <p:nvSpPr>
          <p:cNvPr id="99331" name="Text Box 1">
            <a:extLst>
              <a:ext uri="{FF2B5EF4-FFF2-40B4-BE49-F238E27FC236}">
                <a16:creationId xmlns:a16="http://schemas.microsoft.com/office/drawing/2014/main" id="{D6A8EF3F-A2B8-4782-B658-08962F2B6A68}"/>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832C9E15-813D-4B1A-BE8C-FA9774095C32}" type="slidenum">
              <a:rPr lang="en-US" altLang="en-US" sz="1200">
                <a:solidFill>
                  <a:srgbClr val="000000"/>
                </a:solidFill>
              </a:rPr>
              <a:pPr algn="r" eaLnBrk="1" hangingPunct="1">
                <a:buClrTx/>
                <a:buFontTx/>
                <a:buNone/>
              </a:pPr>
              <a:t>47</a:t>
            </a:fld>
            <a:endParaRPr lang="en-US" altLang="en-US" sz="1200">
              <a:solidFill>
                <a:srgbClr val="000000"/>
              </a:solidFill>
            </a:endParaRPr>
          </a:p>
        </p:txBody>
      </p:sp>
      <p:sp>
        <p:nvSpPr>
          <p:cNvPr id="99332" name="Text Box 2">
            <a:extLst>
              <a:ext uri="{FF2B5EF4-FFF2-40B4-BE49-F238E27FC236}">
                <a16:creationId xmlns:a16="http://schemas.microsoft.com/office/drawing/2014/main" id="{9E9D0E00-5287-4DB4-B4B3-27800ACB6DAE}"/>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99333" name="Text Box 3">
            <a:extLst>
              <a:ext uri="{FF2B5EF4-FFF2-40B4-BE49-F238E27FC236}">
                <a16:creationId xmlns:a16="http://schemas.microsoft.com/office/drawing/2014/main" id="{F73D1BEB-0C87-4688-9970-C82A0C813BCC}"/>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1378" name="Rectangle 43">
            <a:extLst>
              <a:ext uri="{FF2B5EF4-FFF2-40B4-BE49-F238E27FC236}">
                <a16:creationId xmlns:a16="http://schemas.microsoft.com/office/drawing/2014/main" id="{B59FD45D-6EF7-4EF8-90F9-D231855E9D5F}"/>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06D6DD1C-725A-448E-8BA0-D71635DBDFBA}" type="slidenum">
              <a:rPr lang="en-US" altLang="en-US" sz="1200">
                <a:solidFill>
                  <a:srgbClr val="000000"/>
                </a:solidFill>
              </a:rPr>
              <a:pPr>
                <a:buClrTx/>
                <a:buFontTx/>
                <a:buNone/>
              </a:pPr>
              <a:t>48</a:t>
            </a:fld>
            <a:endParaRPr lang="en-US" altLang="en-US" sz="1200">
              <a:solidFill>
                <a:srgbClr val="000000"/>
              </a:solidFill>
            </a:endParaRPr>
          </a:p>
        </p:txBody>
      </p:sp>
      <p:sp>
        <p:nvSpPr>
          <p:cNvPr id="101379" name="Text Box 1">
            <a:extLst>
              <a:ext uri="{FF2B5EF4-FFF2-40B4-BE49-F238E27FC236}">
                <a16:creationId xmlns:a16="http://schemas.microsoft.com/office/drawing/2014/main" id="{DA90AA3E-BD9A-4EC7-AA90-9E17AAAB3CBE}"/>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B306AE33-CB94-4B54-8212-956C33858E58}" type="slidenum">
              <a:rPr lang="en-US" altLang="en-US" sz="1200">
                <a:solidFill>
                  <a:srgbClr val="000000"/>
                </a:solidFill>
              </a:rPr>
              <a:pPr algn="r" eaLnBrk="1" hangingPunct="1">
                <a:buClrTx/>
                <a:buFontTx/>
                <a:buNone/>
              </a:pPr>
              <a:t>48</a:t>
            </a:fld>
            <a:endParaRPr lang="en-US" altLang="en-US" sz="1200">
              <a:solidFill>
                <a:srgbClr val="000000"/>
              </a:solidFill>
            </a:endParaRPr>
          </a:p>
        </p:txBody>
      </p:sp>
      <p:sp>
        <p:nvSpPr>
          <p:cNvPr id="101380" name="Text Box 2">
            <a:extLst>
              <a:ext uri="{FF2B5EF4-FFF2-40B4-BE49-F238E27FC236}">
                <a16:creationId xmlns:a16="http://schemas.microsoft.com/office/drawing/2014/main" id="{B6B44D19-0894-49DF-A5E6-9CAC7FE83EE3}"/>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101381" name="Text Box 3">
            <a:extLst>
              <a:ext uri="{FF2B5EF4-FFF2-40B4-BE49-F238E27FC236}">
                <a16:creationId xmlns:a16="http://schemas.microsoft.com/office/drawing/2014/main" id="{FEB0BD23-5B06-495B-819E-1E30AE65DDB4}"/>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426" name="Rectangle 43">
            <a:extLst>
              <a:ext uri="{FF2B5EF4-FFF2-40B4-BE49-F238E27FC236}">
                <a16:creationId xmlns:a16="http://schemas.microsoft.com/office/drawing/2014/main" id="{0CE479E7-DB8B-4B2E-8C09-2C1F45C40B58}"/>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EAB89C29-1598-46F3-9D55-7D2CBF81115F}" type="slidenum">
              <a:rPr lang="en-US" altLang="en-US" sz="1200">
                <a:solidFill>
                  <a:srgbClr val="000000"/>
                </a:solidFill>
              </a:rPr>
              <a:pPr>
                <a:buClrTx/>
                <a:buFontTx/>
                <a:buNone/>
              </a:pPr>
              <a:t>49</a:t>
            </a:fld>
            <a:endParaRPr lang="en-US" altLang="en-US" sz="1200">
              <a:solidFill>
                <a:srgbClr val="000000"/>
              </a:solidFill>
            </a:endParaRPr>
          </a:p>
        </p:txBody>
      </p:sp>
      <p:sp>
        <p:nvSpPr>
          <p:cNvPr id="103427" name="Text Box 1">
            <a:extLst>
              <a:ext uri="{FF2B5EF4-FFF2-40B4-BE49-F238E27FC236}">
                <a16:creationId xmlns:a16="http://schemas.microsoft.com/office/drawing/2014/main" id="{F7E0369A-BCD6-4AA7-9460-D19E44522D51}"/>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16E649AC-D5BE-4415-9F95-FE78B204C871}" type="slidenum">
              <a:rPr lang="en-US" altLang="en-US" sz="1200">
                <a:solidFill>
                  <a:srgbClr val="000000"/>
                </a:solidFill>
              </a:rPr>
              <a:pPr algn="r" eaLnBrk="1" hangingPunct="1">
                <a:buClrTx/>
                <a:buFontTx/>
                <a:buNone/>
              </a:pPr>
              <a:t>49</a:t>
            </a:fld>
            <a:endParaRPr lang="en-US" altLang="en-US" sz="1200">
              <a:solidFill>
                <a:srgbClr val="000000"/>
              </a:solidFill>
            </a:endParaRPr>
          </a:p>
        </p:txBody>
      </p:sp>
      <p:sp>
        <p:nvSpPr>
          <p:cNvPr id="103428" name="Text Box 2">
            <a:extLst>
              <a:ext uri="{FF2B5EF4-FFF2-40B4-BE49-F238E27FC236}">
                <a16:creationId xmlns:a16="http://schemas.microsoft.com/office/drawing/2014/main" id="{B1FCF33D-DD3B-4B83-B077-DDED9A6C6D64}"/>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103429" name="Text Box 3">
            <a:extLst>
              <a:ext uri="{FF2B5EF4-FFF2-40B4-BE49-F238E27FC236}">
                <a16:creationId xmlns:a16="http://schemas.microsoft.com/office/drawing/2014/main" id="{C04C6B86-4440-4A15-98B0-F1BC7991B21E}"/>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43">
            <a:extLst>
              <a:ext uri="{FF2B5EF4-FFF2-40B4-BE49-F238E27FC236}">
                <a16:creationId xmlns:a16="http://schemas.microsoft.com/office/drawing/2014/main" id="{B39DCBA2-F05A-40AC-B334-66842CE434F1}"/>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4D31A47D-565A-4385-A491-95327B96BD47}" type="slidenum">
              <a:rPr lang="en-US" altLang="en-US" sz="1200">
                <a:solidFill>
                  <a:srgbClr val="000000"/>
                </a:solidFill>
              </a:rPr>
              <a:pPr>
                <a:buClrTx/>
                <a:buFontTx/>
                <a:buNone/>
              </a:pPr>
              <a:t>5</a:t>
            </a:fld>
            <a:endParaRPr lang="en-US" altLang="en-US" sz="1200">
              <a:solidFill>
                <a:srgbClr val="000000"/>
              </a:solidFill>
            </a:endParaRPr>
          </a:p>
        </p:txBody>
      </p:sp>
      <p:sp>
        <p:nvSpPr>
          <p:cNvPr id="13315" name="Text Box 1">
            <a:extLst>
              <a:ext uri="{FF2B5EF4-FFF2-40B4-BE49-F238E27FC236}">
                <a16:creationId xmlns:a16="http://schemas.microsoft.com/office/drawing/2014/main" id="{8F121D2C-A253-4E68-8581-C0120A0115BB}"/>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D8DB5EED-D88C-4959-AF00-29047F1BE145}" type="slidenum">
              <a:rPr lang="en-US" altLang="en-US" sz="1200">
                <a:solidFill>
                  <a:srgbClr val="000000"/>
                </a:solidFill>
              </a:rPr>
              <a:pPr algn="r" eaLnBrk="1" hangingPunct="1">
                <a:buClrTx/>
                <a:buFontTx/>
                <a:buNone/>
              </a:pPr>
              <a:t>5</a:t>
            </a:fld>
            <a:endParaRPr lang="en-US" altLang="en-US" sz="1200">
              <a:solidFill>
                <a:srgbClr val="000000"/>
              </a:solidFill>
            </a:endParaRPr>
          </a:p>
        </p:txBody>
      </p:sp>
      <p:sp>
        <p:nvSpPr>
          <p:cNvPr id="13316" name="Text Box 2">
            <a:extLst>
              <a:ext uri="{FF2B5EF4-FFF2-40B4-BE49-F238E27FC236}">
                <a16:creationId xmlns:a16="http://schemas.microsoft.com/office/drawing/2014/main" id="{66CE94F1-ABB6-455B-ACEC-FCF457A0B6F0}"/>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13317" name="Text Box 3">
            <a:extLst>
              <a:ext uri="{FF2B5EF4-FFF2-40B4-BE49-F238E27FC236}">
                <a16:creationId xmlns:a16="http://schemas.microsoft.com/office/drawing/2014/main" id="{8F605A66-827E-4620-856A-0D1E430092D3}"/>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5474" name="Rectangle 43">
            <a:extLst>
              <a:ext uri="{FF2B5EF4-FFF2-40B4-BE49-F238E27FC236}">
                <a16:creationId xmlns:a16="http://schemas.microsoft.com/office/drawing/2014/main" id="{CADB2FEB-4245-4C51-A27F-1130577D23A8}"/>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3FACCA8A-9038-41DD-AD9E-AB980D38D91B}" type="slidenum">
              <a:rPr lang="en-US" altLang="en-US" sz="1200">
                <a:solidFill>
                  <a:srgbClr val="000000"/>
                </a:solidFill>
              </a:rPr>
              <a:pPr>
                <a:buClrTx/>
                <a:buFontTx/>
                <a:buNone/>
              </a:pPr>
              <a:t>50</a:t>
            </a:fld>
            <a:endParaRPr lang="en-US" altLang="en-US" sz="1200">
              <a:solidFill>
                <a:srgbClr val="000000"/>
              </a:solidFill>
            </a:endParaRPr>
          </a:p>
        </p:txBody>
      </p:sp>
      <p:sp>
        <p:nvSpPr>
          <p:cNvPr id="105475" name="Text Box 1">
            <a:extLst>
              <a:ext uri="{FF2B5EF4-FFF2-40B4-BE49-F238E27FC236}">
                <a16:creationId xmlns:a16="http://schemas.microsoft.com/office/drawing/2014/main" id="{189C7894-16E5-4398-B631-C9C217C232F0}"/>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7815D399-47F8-467B-B982-DE58CCB29EAB}" type="slidenum">
              <a:rPr lang="en-US" altLang="en-US" sz="1200">
                <a:solidFill>
                  <a:srgbClr val="000000"/>
                </a:solidFill>
              </a:rPr>
              <a:pPr algn="r" eaLnBrk="1" hangingPunct="1">
                <a:buClrTx/>
                <a:buFontTx/>
                <a:buNone/>
              </a:pPr>
              <a:t>50</a:t>
            </a:fld>
            <a:endParaRPr lang="en-US" altLang="en-US" sz="1200">
              <a:solidFill>
                <a:srgbClr val="000000"/>
              </a:solidFill>
            </a:endParaRPr>
          </a:p>
        </p:txBody>
      </p:sp>
      <p:sp>
        <p:nvSpPr>
          <p:cNvPr id="105476" name="Text Box 2">
            <a:extLst>
              <a:ext uri="{FF2B5EF4-FFF2-40B4-BE49-F238E27FC236}">
                <a16:creationId xmlns:a16="http://schemas.microsoft.com/office/drawing/2014/main" id="{62774008-9CC8-45AD-BB50-C8D131854D5B}"/>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105477" name="Text Box 3">
            <a:extLst>
              <a:ext uri="{FF2B5EF4-FFF2-40B4-BE49-F238E27FC236}">
                <a16:creationId xmlns:a16="http://schemas.microsoft.com/office/drawing/2014/main" id="{5CA51F77-73B2-4994-BAA2-C9216A3C5843}"/>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7522" name="Rectangle 43">
            <a:extLst>
              <a:ext uri="{FF2B5EF4-FFF2-40B4-BE49-F238E27FC236}">
                <a16:creationId xmlns:a16="http://schemas.microsoft.com/office/drawing/2014/main" id="{26F0D80F-4E49-4414-B425-1E77C75A81D7}"/>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B3AD1FA5-4120-45B0-ACC2-0716672EA13C}" type="slidenum">
              <a:rPr lang="en-US" altLang="en-US" sz="1200">
                <a:solidFill>
                  <a:srgbClr val="000000"/>
                </a:solidFill>
              </a:rPr>
              <a:pPr>
                <a:buClrTx/>
                <a:buFontTx/>
                <a:buNone/>
              </a:pPr>
              <a:t>51</a:t>
            </a:fld>
            <a:endParaRPr lang="en-US" altLang="en-US" sz="1200">
              <a:solidFill>
                <a:srgbClr val="000000"/>
              </a:solidFill>
            </a:endParaRPr>
          </a:p>
        </p:txBody>
      </p:sp>
      <p:sp>
        <p:nvSpPr>
          <p:cNvPr id="107523" name="Text Box 1">
            <a:extLst>
              <a:ext uri="{FF2B5EF4-FFF2-40B4-BE49-F238E27FC236}">
                <a16:creationId xmlns:a16="http://schemas.microsoft.com/office/drawing/2014/main" id="{51520D44-B4A9-4B14-8B31-95977FB96E1E}"/>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A8A66B76-B513-4678-9F73-CBE289FE0506}" type="slidenum">
              <a:rPr lang="en-US" altLang="en-US" sz="1200">
                <a:solidFill>
                  <a:srgbClr val="000000"/>
                </a:solidFill>
              </a:rPr>
              <a:pPr algn="r" eaLnBrk="1" hangingPunct="1">
                <a:buClrTx/>
                <a:buFontTx/>
                <a:buNone/>
              </a:pPr>
              <a:t>51</a:t>
            </a:fld>
            <a:endParaRPr lang="en-US" altLang="en-US" sz="1200">
              <a:solidFill>
                <a:srgbClr val="000000"/>
              </a:solidFill>
            </a:endParaRPr>
          </a:p>
        </p:txBody>
      </p:sp>
      <p:sp>
        <p:nvSpPr>
          <p:cNvPr id="107524" name="Text Box 2">
            <a:extLst>
              <a:ext uri="{FF2B5EF4-FFF2-40B4-BE49-F238E27FC236}">
                <a16:creationId xmlns:a16="http://schemas.microsoft.com/office/drawing/2014/main" id="{B2F35686-F452-4EC3-AE0D-CCFB5CEDC887}"/>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107525" name="Text Box 3">
            <a:extLst>
              <a:ext uri="{FF2B5EF4-FFF2-40B4-BE49-F238E27FC236}">
                <a16:creationId xmlns:a16="http://schemas.microsoft.com/office/drawing/2014/main" id="{79AAA0A2-0BD0-469D-83CA-F68ABD06E6F7}"/>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70" name="Rectangle 43">
            <a:extLst>
              <a:ext uri="{FF2B5EF4-FFF2-40B4-BE49-F238E27FC236}">
                <a16:creationId xmlns:a16="http://schemas.microsoft.com/office/drawing/2014/main" id="{EADD4A08-9DBF-4C7F-96DE-101112D2F2D8}"/>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C95AD031-9B11-4175-BD27-3EC50F62C292}" type="slidenum">
              <a:rPr lang="en-US" altLang="en-US" sz="1200">
                <a:solidFill>
                  <a:srgbClr val="000000"/>
                </a:solidFill>
              </a:rPr>
              <a:pPr>
                <a:buClrTx/>
                <a:buFontTx/>
                <a:buNone/>
              </a:pPr>
              <a:t>52</a:t>
            </a:fld>
            <a:endParaRPr lang="en-US" altLang="en-US" sz="1200">
              <a:solidFill>
                <a:srgbClr val="000000"/>
              </a:solidFill>
            </a:endParaRPr>
          </a:p>
        </p:txBody>
      </p:sp>
      <p:sp>
        <p:nvSpPr>
          <p:cNvPr id="109571" name="Text Box 1">
            <a:extLst>
              <a:ext uri="{FF2B5EF4-FFF2-40B4-BE49-F238E27FC236}">
                <a16:creationId xmlns:a16="http://schemas.microsoft.com/office/drawing/2014/main" id="{C169E96F-551D-460E-B0C6-1204064B3E34}"/>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A3EB5DFD-E0CB-48DA-A03B-ADEB6DED5E8C}" type="slidenum">
              <a:rPr lang="en-US" altLang="en-US" sz="1200">
                <a:solidFill>
                  <a:srgbClr val="000000"/>
                </a:solidFill>
              </a:rPr>
              <a:pPr algn="r" eaLnBrk="1" hangingPunct="1">
                <a:buClrTx/>
                <a:buFontTx/>
                <a:buNone/>
              </a:pPr>
              <a:t>52</a:t>
            </a:fld>
            <a:endParaRPr lang="en-US" altLang="en-US" sz="1200">
              <a:solidFill>
                <a:srgbClr val="000000"/>
              </a:solidFill>
            </a:endParaRPr>
          </a:p>
        </p:txBody>
      </p:sp>
      <p:sp>
        <p:nvSpPr>
          <p:cNvPr id="109572" name="Text Box 2">
            <a:extLst>
              <a:ext uri="{FF2B5EF4-FFF2-40B4-BE49-F238E27FC236}">
                <a16:creationId xmlns:a16="http://schemas.microsoft.com/office/drawing/2014/main" id="{81FAF088-D908-40B8-B28E-FACDBD4DE814}"/>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109573" name="Text Box 3">
            <a:extLst>
              <a:ext uri="{FF2B5EF4-FFF2-40B4-BE49-F238E27FC236}">
                <a16:creationId xmlns:a16="http://schemas.microsoft.com/office/drawing/2014/main" id="{869C20D5-FD3D-467B-8FC1-5D3461E5DCC6}"/>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618" name="Rectangle 43">
            <a:extLst>
              <a:ext uri="{FF2B5EF4-FFF2-40B4-BE49-F238E27FC236}">
                <a16:creationId xmlns:a16="http://schemas.microsoft.com/office/drawing/2014/main" id="{890CF06E-D183-4B95-A0E1-47FBEB7D3D9C}"/>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D345D4EF-043F-4258-A983-DCBFD9143192}" type="slidenum">
              <a:rPr lang="en-US" altLang="en-US" sz="1200">
                <a:solidFill>
                  <a:srgbClr val="000000"/>
                </a:solidFill>
              </a:rPr>
              <a:pPr>
                <a:buClrTx/>
                <a:buFontTx/>
                <a:buNone/>
              </a:pPr>
              <a:t>53</a:t>
            </a:fld>
            <a:endParaRPr lang="en-US" altLang="en-US" sz="1200">
              <a:solidFill>
                <a:srgbClr val="000000"/>
              </a:solidFill>
            </a:endParaRPr>
          </a:p>
        </p:txBody>
      </p:sp>
      <p:sp>
        <p:nvSpPr>
          <p:cNvPr id="111619" name="Text Box 1">
            <a:extLst>
              <a:ext uri="{FF2B5EF4-FFF2-40B4-BE49-F238E27FC236}">
                <a16:creationId xmlns:a16="http://schemas.microsoft.com/office/drawing/2014/main" id="{69656341-C74A-4C73-B116-5C2259511DBC}"/>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F930B96D-E4BD-4A9D-B31E-01F86DAB129C}" type="slidenum">
              <a:rPr lang="en-US" altLang="en-US" sz="1200">
                <a:solidFill>
                  <a:srgbClr val="000000"/>
                </a:solidFill>
              </a:rPr>
              <a:pPr algn="r" eaLnBrk="1" hangingPunct="1">
                <a:buClrTx/>
                <a:buFontTx/>
                <a:buNone/>
              </a:pPr>
              <a:t>53</a:t>
            </a:fld>
            <a:endParaRPr lang="en-US" altLang="en-US" sz="1200">
              <a:solidFill>
                <a:srgbClr val="000000"/>
              </a:solidFill>
            </a:endParaRPr>
          </a:p>
        </p:txBody>
      </p:sp>
      <p:sp>
        <p:nvSpPr>
          <p:cNvPr id="111620" name="Text Box 2">
            <a:extLst>
              <a:ext uri="{FF2B5EF4-FFF2-40B4-BE49-F238E27FC236}">
                <a16:creationId xmlns:a16="http://schemas.microsoft.com/office/drawing/2014/main" id="{34B63A8C-133A-44B3-AF3C-6225CA0AD8AB}"/>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111621" name="Text Box 3">
            <a:extLst>
              <a:ext uri="{FF2B5EF4-FFF2-40B4-BE49-F238E27FC236}">
                <a16:creationId xmlns:a16="http://schemas.microsoft.com/office/drawing/2014/main" id="{057C7813-AFD7-496C-A4F5-A9323F3FEEE8}"/>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3666" name="Rectangle 43">
            <a:extLst>
              <a:ext uri="{FF2B5EF4-FFF2-40B4-BE49-F238E27FC236}">
                <a16:creationId xmlns:a16="http://schemas.microsoft.com/office/drawing/2014/main" id="{9EACD1A5-C34B-43F4-8DFF-D7288D70975A}"/>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DC85328D-2296-4D4F-B8B2-5314904ED9D9}" type="slidenum">
              <a:rPr lang="en-US" altLang="en-US" sz="1200">
                <a:solidFill>
                  <a:srgbClr val="000000"/>
                </a:solidFill>
              </a:rPr>
              <a:pPr>
                <a:buClrTx/>
                <a:buFontTx/>
                <a:buNone/>
              </a:pPr>
              <a:t>54</a:t>
            </a:fld>
            <a:endParaRPr lang="en-US" altLang="en-US" sz="1200">
              <a:solidFill>
                <a:srgbClr val="000000"/>
              </a:solidFill>
            </a:endParaRPr>
          </a:p>
        </p:txBody>
      </p:sp>
      <p:sp>
        <p:nvSpPr>
          <p:cNvPr id="113667" name="Text Box 1">
            <a:extLst>
              <a:ext uri="{FF2B5EF4-FFF2-40B4-BE49-F238E27FC236}">
                <a16:creationId xmlns:a16="http://schemas.microsoft.com/office/drawing/2014/main" id="{4FDB1801-EF36-4261-805A-42439A12FE1B}"/>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7F777C19-9166-427D-B232-63B96541623C}" type="slidenum">
              <a:rPr lang="en-US" altLang="en-US" sz="1200">
                <a:solidFill>
                  <a:srgbClr val="000000"/>
                </a:solidFill>
              </a:rPr>
              <a:pPr algn="r" eaLnBrk="1" hangingPunct="1">
                <a:buClrTx/>
                <a:buFontTx/>
                <a:buNone/>
              </a:pPr>
              <a:t>54</a:t>
            </a:fld>
            <a:endParaRPr lang="en-US" altLang="en-US" sz="1200">
              <a:solidFill>
                <a:srgbClr val="000000"/>
              </a:solidFill>
            </a:endParaRPr>
          </a:p>
        </p:txBody>
      </p:sp>
      <p:sp>
        <p:nvSpPr>
          <p:cNvPr id="113668" name="Text Box 2">
            <a:extLst>
              <a:ext uri="{FF2B5EF4-FFF2-40B4-BE49-F238E27FC236}">
                <a16:creationId xmlns:a16="http://schemas.microsoft.com/office/drawing/2014/main" id="{FC3F8DBA-A8F1-46D8-A85A-E0C0429C361A}"/>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113669" name="Text Box 3">
            <a:extLst>
              <a:ext uri="{FF2B5EF4-FFF2-40B4-BE49-F238E27FC236}">
                <a16:creationId xmlns:a16="http://schemas.microsoft.com/office/drawing/2014/main" id="{FB19D49A-C462-4596-95D9-8918BEB1BCEC}"/>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5714" name="Rectangle 43">
            <a:extLst>
              <a:ext uri="{FF2B5EF4-FFF2-40B4-BE49-F238E27FC236}">
                <a16:creationId xmlns:a16="http://schemas.microsoft.com/office/drawing/2014/main" id="{C3714715-CBE6-4777-AD2B-88CC721558BB}"/>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4E78AF49-2842-442D-B63C-FFC7EEAAFB65}" type="slidenum">
              <a:rPr lang="en-US" altLang="en-US" sz="1200">
                <a:solidFill>
                  <a:srgbClr val="000000"/>
                </a:solidFill>
              </a:rPr>
              <a:pPr>
                <a:buClrTx/>
                <a:buFontTx/>
                <a:buNone/>
              </a:pPr>
              <a:t>55</a:t>
            </a:fld>
            <a:endParaRPr lang="en-US" altLang="en-US" sz="1200">
              <a:solidFill>
                <a:srgbClr val="000000"/>
              </a:solidFill>
            </a:endParaRPr>
          </a:p>
        </p:txBody>
      </p:sp>
      <p:sp>
        <p:nvSpPr>
          <p:cNvPr id="115715" name="Text Box 1">
            <a:extLst>
              <a:ext uri="{FF2B5EF4-FFF2-40B4-BE49-F238E27FC236}">
                <a16:creationId xmlns:a16="http://schemas.microsoft.com/office/drawing/2014/main" id="{9E10E0BB-0B7A-4392-89CF-A855C2CDEE14}"/>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2D3CE865-819F-4C2D-BCAD-87BE387BD772}" type="slidenum">
              <a:rPr lang="en-US" altLang="en-US" sz="1200">
                <a:solidFill>
                  <a:srgbClr val="000000"/>
                </a:solidFill>
              </a:rPr>
              <a:pPr algn="r" eaLnBrk="1" hangingPunct="1">
                <a:buClrTx/>
                <a:buFontTx/>
                <a:buNone/>
              </a:pPr>
              <a:t>55</a:t>
            </a:fld>
            <a:endParaRPr lang="en-US" altLang="en-US" sz="1200">
              <a:solidFill>
                <a:srgbClr val="000000"/>
              </a:solidFill>
            </a:endParaRPr>
          </a:p>
        </p:txBody>
      </p:sp>
      <p:sp>
        <p:nvSpPr>
          <p:cNvPr id="115716" name="Text Box 2">
            <a:extLst>
              <a:ext uri="{FF2B5EF4-FFF2-40B4-BE49-F238E27FC236}">
                <a16:creationId xmlns:a16="http://schemas.microsoft.com/office/drawing/2014/main" id="{55D47100-DB18-4965-8D11-6578A024D49D}"/>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115717" name="Text Box 3">
            <a:extLst>
              <a:ext uri="{FF2B5EF4-FFF2-40B4-BE49-F238E27FC236}">
                <a16:creationId xmlns:a16="http://schemas.microsoft.com/office/drawing/2014/main" id="{C2E718FE-7006-4865-9D66-ED766D8877D5}"/>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7762" name="Rectangle 43">
            <a:extLst>
              <a:ext uri="{FF2B5EF4-FFF2-40B4-BE49-F238E27FC236}">
                <a16:creationId xmlns:a16="http://schemas.microsoft.com/office/drawing/2014/main" id="{FDA8C4AA-C179-48A5-9E14-775AFEC93635}"/>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3CF0AE58-A04D-4790-9A10-916827B235DB}" type="slidenum">
              <a:rPr lang="en-US" altLang="en-US" sz="1200">
                <a:solidFill>
                  <a:srgbClr val="000000"/>
                </a:solidFill>
              </a:rPr>
              <a:pPr>
                <a:buClrTx/>
                <a:buFontTx/>
                <a:buNone/>
              </a:pPr>
              <a:t>56</a:t>
            </a:fld>
            <a:endParaRPr lang="en-US" altLang="en-US" sz="1200">
              <a:solidFill>
                <a:srgbClr val="000000"/>
              </a:solidFill>
            </a:endParaRPr>
          </a:p>
        </p:txBody>
      </p:sp>
      <p:sp>
        <p:nvSpPr>
          <p:cNvPr id="117763" name="Text Box 1">
            <a:extLst>
              <a:ext uri="{FF2B5EF4-FFF2-40B4-BE49-F238E27FC236}">
                <a16:creationId xmlns:a16="http://schemas.microsoft.com/office/drawing/2014/main" id="{586EC316-32AC-4588-9D1F-A31D6CE9D3B0}"/>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4A752E62-4054-451B-956D-0524978906D9}" type="slidenum">
              <a:rPr lang="en-US" altLang="en-US" sz="1200">
                <a:solidFill>
                  <a:srgbClr val="000000"/>
                </a:solidFill>
              </a:rPr>
              <a:pPr algn="r" eaLnBrk="1" hangingPunct="1">
                <a:buClrTx/>
                <a:buFontTx/>
                <a:buNone/>
              </a:pPr>
              <a:t>56</a:t>
            </a:fld>
            <a:endParaRPr lang="en-US" altLang="en-US" sz="1200">
              <a:solidFill>
                <a:srgbClr val="000000"/>
              </a:solidFill>
            </a:endParaRPr>
          </a:p>
        </p:txBody>
      </p:sp>
      <p:sp>
        <p:nvSpPr>
          <p:cNvPr id="117764" name="Text Box 2">
            <a:extLst>
              <a:ext uri="{FF2B5EF4-FFF2-40B4-BE49-F238E27FC236}">
                <a16:creationId xmlns:a16="http://schemas.microsoft.com/office/drawing/2014/main" id="{B873213D-A4C0-4C74-AFEC-F41265707D8B}"/>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117765" name="Text Box 3">
            <a:extLst>
              <a:ext uri="{FF2B5EF4-FFF2-40B4-BE49-F238E27FC236}">
                <a16:creationId xmlns:a16="http://schemas.microsoft.com/office/drawing/2014/main" id="{61A117EC-39A1-45DB-820E-89C26F6A9F46}"/>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9810" name="Rectangle 43">
            <a:extLst>
              <a:ext uri="{FF2B5EF4-FFF2-40B4-BE49-F238E27FC236}">
                <a16:creationId xmlns:a16="http://schemas.microsoft.com/office/drawing/2014/main" id="{075B0B23-2C9C-4E01-9D8E-8F761E6A95A5}"/>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FCB553F0-F091-44E8-AA6D-5E4073D2ECB2}" type="slidenum">
              <a:rPr lang="en-US" altLang="en-US" sz="1200">
                <a:solidFill>
                  <a:srgbClr val="000000"/>
                </a:solidFill>
              </a:rPr>
              <a:pPr>
                <a:buClrTx/>
                <a:buFontTx/>
                <a:buNone/>
              </a:pPr>
              <a:t>57</a:t>
            </a:fld>
            <a:endParaRPr lang="en-US" altLang="en-US" sz="1200">
              <a:solidFill>
                <a:srgbClr val="000000"/>
              </a:solidFill>
            </a:endParaRPr>
          </a:p>
        </p:txBody>
      </p:sp>
      <p:sp>
        <p:nvSpPr>
          <p:cNvPr id="119811" name="Text Box 1">
            <a:extLst>
              <a:ext uri="{FF2B5EF4-FFF2-40B4-BE49-F238E27FC236}">
                <a16:creationId xmlns:a16="http://schemas.microsoft.com/office/drawing/2014/main" id="{BFE9F5F8-B9F7-4091-A2F3-9FA81BD35B72}"/>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12F39EFB-F3EE-4761-A662-68205B7572BF}" type="slidenum">
              <a:rPr lang="en-US" altLang="en-US" sz="1200">
                <a:solidFill>
                  <a:srgbClr val="000000"/>
                </a:solidFill>
              </a:rPr>
              <a:pPr algn="r" eaLnBrk="1" hangingPunct="1">
                <a:buClrTx/>
                <a:buFontTx/>
                <a:buNone/>
              </a:pPr>
              <a:t>57</a:t>
            </a:fld>
            <a:endParaRPr lang="en-US" altLang="en-US" sz="1200">
              <a:solidFill>
                <a:srgbClr val="000000"/>
              </a:solidFill>
            </a:endParaRPr>
          </a:p>
        </p:txBody>
      </p:sp>
      <p:sp>
        <p:nvSpPr>
          <p:cNvPr id="119812" name="Text Box 2">
            <a:extLst>
              <a:ext uri="{FF2B5EF4-FFF2-40B4-BE49-F238E27FC236}">
                <a16:creationId xmlns:a16="http://schemas.microsoft.com/office/drawing/2014/main" id="{B6C90FD5-833D-4BDA-9C25-556F374D130D}"/>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119813" name="Text Box 3">
            <a:extLst>
              <a:ext uri="{FF2B5EF4-FFF2-40B4-BE49-F238E27FC236}">
                <a16:creationId xmlns:a16="http://schemas.microsoft.com/office/drawing/2014/main" id="{75157C48-4088-46E5-8D18-D70D4A13D785}"/>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1858" name="Rectangle 43">
            <a:extLst>
              <a:ext uri="{FF2B5EF4-FFF2-40B4-BE49-F238E27FC236}">
                <a16:creationId xmlns:a16="http://schemas.microsoft.com/office/drawing/2014/main" id="{837BDFD2-2136-4EC5-87CE-D0B9D85ED8E0}"/>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1E350439-BF53-42B7-9FB1-B1B5C5A6AE79}" type="slidenum">
              <a:rPr lang="en-US" altLang="en-US" sz="1200">
                <a:solidFill>
                  <a:srgbClr val="000000"/>
                </a:solidFill>
              </a:rPr>
              <a:pPr>
                <a:buClrTx/>
                <a:buFontTx/>
                <a:buNone/>
              </a:pPr>
              <a:t>58</a:t>
            </a:fld>
            <a:endParaRPr lang="en-US" altLang="en-US" sz="1200">
              <a:solidFill>
                <a:srgbClr val="000000"/>
              </a:solidFill>
            </a:endParaRPr>
          </a:p>
        </p:txBody>
      </p:sp>
      <p:sp>
        <p:nvSpPr>
          <p:cNvPr id="121859" name="Text Box 1">
            <a:extLst>
              <a:ext uri="{FF2B5EF4-FFF2-40B4-BE49-F238E27FC236}">
                <a16:creationId xmlns:a16="http://schemas.microsoft.com/office/drawing/2014/main" id="{9FF3B54A-B17B-4824-ACFC-FE3B4F96E128}"/>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0C1499AA-1A16-47BD-9E66-4BAC8EF84A57}" type="slidenum">
              <a:rPr lang="en-US" altLang="en-US" sz="1200">
                <a:solidFill>
                  <a:srgbClr val="000000"/>
                </a:solidFill>
              </a:rPr>
              <a:pPr algn="r" eaLnBrk="1" hangingPunct="1">
                <a:buClrTx/>
                <a:buFontTx/>
                <a:buNone/>
              </a:pPr>
              <a:t>58</a:t>
            </a:fld>
            <a:endParaRPr lang="en-US" altLang="en-US" sz="1200">
              <a:solidFill>
                <a:srgbClr val="000000"/>
              </a:solidFill>
            </a:endParaRPr>
          </a:p>
        </p:txBody>
      </p:sp>
      <p:sp>
        <p:nvSpPr>
          <p:cNvPr id="121860" name="Text Box 2">
            <a:extLst>
              <a:ext uri="{FF2B5EF4-FFF2-40B4-BE49-F238E27FC236}">
                <a16:creationId xmlns:a16="http://schemas.microsoft.com/office/drawing/2014/main" id="{167B24F0-D6DD-48D9-BA75-33DE0915B90D}"/>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121861" name="Text Box 3">
            <a:extLst>
              <a:ext uri="{FF2B5EF4-FFF2-40B4-BE49-F238E27FC236}">
                <a16:creationId xmlns:a16="http://schemas.microsoft.com/office/drawing/2014/main" id="{29E08E25-2C43-49B1-827D-C5552C095378}"/>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3906" name="Rectangle 43">
            <a:extLst>
              <a:ext uri="{FF2B5EF4-FFF2-40B4-BE49-F238E27FC236}">
                <a16:creationId xmlns:a16="http://schemas.microsoft.com/office/drawing/2014/main" id="{84F0005A-1DB9-48E8-A66B-096D4139F472}"/>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BB83A30E-4067-4B56-A63C-2E5F83C70005}" type="slidenum">
              <a:rPr lang="en-US" altLang="en-US" sz="1200">
                <a:solidFill>
                  <a:srgbClr val="000000"/>
                </a:solidFill>
              </a:rPr>
              <a:pPr>
                <a:buClrTx/>
                <a:buFontTx/>
                <a:buNone/>
              </a:pPr>
              <a:t>59</a:t>
            </a:fld>
            <a:endParaRPr lang="en-US" altLang="en-US" sz="1200">
              <a:solidFill>
                <a:srgbClr val="000000"/>
              </a:solidFill>
            </a:endParaRPr>
          </a:p>
        </p:txBody>
      </p:sp>
      <p:sp>
        <p:nvSpPr>
          <p:cNvPr id="123907" name="Text Box 1">
            <a:extLst>
              <a:ext uri="{FF2B5EF4-FFF2-40B4-BE49-F238E27FC236}">
                <a16:creationId xmlns:a16="http://schemas.microsoft.com/office/drawing/2014/main" id="{AA80BD94-9B9E-45E3-954C-F4FB2C727B09}"/>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AA429F60-ECB1-4D63-B837-7EE56D01F1CE}" type="slidenum">
              <a:rPr lang="en-US" altLang="en-US" sz="1200">
                <a:solidFill>
                  <a:srgbClr val="000000"/>
                </a:solidFill>
              </a:rPr>
              <a:pPr algn="r" eaLnBrk="1" hangingPunct="1">
                <a:buClrTx/>
                <a:buFontTx/>
                <a:buNone/>
              </a:pPr>
              <a:t>59</a:t>
            </a:fld>
            <a:endParaRPr lang="en-US" altLang="en-US" sz="1200">
              <a:solidFill>
                <a:srgbClr val="000000"/>
              </a:solidFill>
            </a:endParaRPr>
          </a:p>
        </p:txBody>
      </p:sp>
      <p:sp>
        <p:nvSpPr>
          <p:cNvPr id="123908" name="Text Box 2">
            <a:extLst>
              <a:ext uri="{FF2B5EF4-FFF2-40B4-BE49-F238E27FC236}">
                <a16:creationId xmlns:a16="http://schemas.microsoft.com/office/drawing/2014/main" id="{1DB6AD12-8AD0-438B-969F-52EB43DD8C3A}"/>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123909" name="Text Box 3">
            <a:extLst>
              <a:ext uri="{FF2B5EF4-FFF2-40B4-BE49-F238E27FC236}">
                <a16:creationId xmlns:a16="http://schemas.microsoft.com/office/drawing/2014/main" id="{BBEDE06B-EEF6-4D68-8FEA-3DCEE2073988}"/>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43">
            <a:extLst>
              <a:ext uri="{FF2B5EF4-FFF2-40B4-BE49-F238E27FC236}">
                <a16:creationId xmlns:a16="http://schemas.microsoft.com/office/drawing/2014/main" id="{ABDF290A-5AB7-42C6-A961-ED4901831FDB}"/>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78C95F9E-0F46-41B2-9F5D-75F198389A96}" type="slidenum">
              <a:rPr lang="en-US" altLang="en-US" sz="1200">
                <a:solidFill>
                  <a:srgbClr val="000000"/>
                </a:solidFill>
              </a:rPr>
              <a:pPr>
                <a:buClrTx/>
                <a:buFontTx/>
                <a:buNone/>
              </a:pPr>
              <a:t>6</a:t>
            </a:fld>
            <a:endParaRPr lang="en-US" altLang="en-US" sz="1200">
              <a:solidFill>
                <a:srgbClr val="000000"/>
              </a:solidFill>
            </a:endParaRPr>
          </a:p>
        </p:txBody>
      </p:sp>
      <p:sp>
        <p:nvSpPr>
          <p:cNvPr id="15363" name="Text Box 1">
            <a:extLst>
              <a:ext uri="{FF2B5EF4-FFF2-40B4-BE49-F238E27FC236}">
                <a16:creationId xmlns:a16="http://schemas.microsoft.com/office/drawing/2014/main" id="{16C99B59-54B9-4C69-A7D7-EBB44ACDB58C}"/>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384F68A8-F271-4784-8A2F-5E896DCDDFAF}" type="slidenum">
              <a:rPr lang="en-US" altLang="en-US" sz="1200">
                <a:solidFill>
                  <a:srgbClr val="000000"/>
                </a:solidFill>
              </a:rPr>
              <a:pPr algn="r" eaLnBrk="1" hangingPunct="1">
                <a:buClrTx/>
                <a:buFontTx/>
                <a:buNone/>
              </a:pPr>
              <a:t>6</a:t>
            </a:fld>
            <a:endParaRPr lang="en-US" altLang="en-US" sz="1200">
              <a:solidFill>
                <a:srgbClr val="000000"/>
              </a:solidFill>
            </a:endParaRPr>
          </a:p>
        </p:txBody>
      </p:sp>
      <p:sp>
        <p:nvSpPr>
          <p:cNvPr id="15364" name="Text Box 2">
            <a:extLst>
              <a:ext uri="{FF2B5EF4-FFF2-40B4-BE49-F238E27FC236}">
                <a16:creationId xmlns:a16="http://schemas.microsoft.com/office/drawing/2014/main" id="{FDD1021A-7C39-4EDE-B69D-79F1C385D865}"/>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15365" name="Text Box 3">
            <a:extLst>
              <a:ext uri="{FF2B5EF4-FFF2-40B4-BE49-F238E27FC236}">
                <a16:creationId xmlns:a16="http://schemas.microsoft.com/office/drawing/2014/main" id="{82AED679-E342-454A-A6BD-43940C2B4B7B}"/>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5954" name="Rectangle 43">
            <a:extLst>
              <a:ext uri="{FF2B5EF4-FFF2-40B4-BE49-F238E27FC236}">
                <a16:creationId xmlns:a16="http://schemas.microsoft.com/office/drawing/2014/main" id="{FD9F11EC-4FBB-4A51-AC0A-575CF5F904D8}"/>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F96338AF-2765-417B-AFF0-0DE65E3EAE8B}" type="slidenum">
              <a:rPr lang="en-US" altLang="en-US" sz="1200">
                <a:solidFill>
                  <a:srgbClr val="000000"/>
                </a:solidFill>
              </a:rPr>
              <a:pPr>
                <a:buClrTx/>
                <a:buFontTx/>
                <a:buNone/>
              </a:pPr>
              <a:t>60</a:t>
            </a:fld>
            <a:endParaRPr lang="en-US" altLang="en-US" sz="1200">
              <a:solidFill>
                <a:srgbClr val="000000"/>
              </a:solidFill>
            </a:endParaRPr>
          </a:p>
        </p:txBody>
      </p:sp>
      <p:sp>
        <p:nvSpPr>
          <p:cNvPr id="125955" name="Text Box 1">
            <a:extLst>
              <a:ext uri="{FF2B5EF4-FFF2-40B4-BE49-F238E27FC236}">
                <a16:creationId xmlns:a16="http://schemas.microsoft.com/office/drawing/2014/main" id="{4AA4E66C-B916-4C4B-8453-AEF92FF2ABD6}"/>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BE50E242-ED90-468C-AE8D-680965483E75}" type="slidenum">
              <a:rPr lang="en-US" altLang="en-US" sz="1200">
                <a:solidFill>
                  <a:srgbClr val="000000"/>
                </a:solidFill>
              </a:rPr>
              <a:pPr algn="r" eaLnBrk="1" hangingPunct="1">
                <a:buClrTx/>
                <a:buFontTx/>
                <a:buNone/>
              </a:pPr>
              <a:t>60</a:t>
            </a:fld>
            <a:endParaRPr lang="en-US" altLang="en-US" sz="1200">
              <a:solidFill>
                <a:srgbClr val="000000"/>
              </a:solidFill>
            </a:endParaRPr>
          </a:p>
        </p:txBody>
      </p:sp>
      <p:sp>
        <p:nvSpPr>
          <p:cNvPr id="125956" name="Text Box 2">
            <a:extLst>
              <a:ext uri="{FF2B5EF4-FFF2-40B4-BE49-F238E27FC236}">
                <a16:creationId xmlns:a16="http://schemas.microsoft.com/office/drawing/2014/main" id="{307E8A68-8F7D-4C59-98DE-7A7F8C57867A}"/>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125957" name="Text Box 3">
            <a:extLst>
              <a:ext uri="{FF2B5EF4-FFF2-40B4-BE49-F238E27FC236}">
                <a16:creationId xmlns:a16="http://schemas.microsoft.com/office/drawing/2014/main" id="{223F2AB2-05B3-4AC8-8C2C-787353A40A0B}"/>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8002" name="Rectangle 43">
            <a:extLst>
              <a:ext uri="{FF2B5EF4-FFF2-40B4-BE49-F238E27FC236}">
                <a16:creationId xmlns:a16="http://schemas.microsoft.com/office/drawing/2014/main" id="{4EEC8347-C7C3-4F30-B495-62B3E0896FE0}"/>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27096B99-D886-4420-88A3-A7E565A77C6B}" type="slidenum">
              <a:rPr lang="en-US" altLang="en-US" sz="1200">
                <a:solidFill>
                  <a:srgbClr val="000000"/>
                </a:solidFill>
              </a:rPr>
              <a:pPr>
                <a:buClrTx/>
                <a:buFontTx/>
                <a:buNone/>
              </a:pPr>
              <a:t>61</a:t>
            </a:fld>
            <a:endParaRPr lang="en-US" altLang="en-US" sz="1200">
              <a:solidFill>
                <a:srgbClr val="000000"/>
              </a:solidFill>
            </a:endParaRPr>
          </a:p>
        </p:txBody>
      </p:sp>
      <p:sp>
        <p:nvSpPr>
          <p:cNvPr id="128003" name="Text Box 1">
            <a:extLst>
              <a:ext uri="{FF2B5EF4-FFF2-40B4-BE49-F238E27FC236}">
                <a16:creationId xmlns:a16="http://schemas.microsoft.com/office/drawing/2014/main" id="{88B29E5B-5A24-4D6E-AC0A-FCFA5196B732}"/>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C267E102-C151-48BD-8F32-10607381D507}" type="slidenum">
              <a:rPr lang="en-US" altLang="en-US" sz="1200">
                <a:solidFill>
                  <a:srgbClr val="000000"/>
                </a:solidFill>
              </a:rPr>
              <a:pPr algn="r" eaLnBrk="1" hangingPunct="1">
                <a:buClrTx/>
                <a:buFontTx/>
                <a:buNone/>
              </a:pPr>
              <a:t>61</a:t>
            </a:fld>
            <a:endParaRPr lang="en-US" altLang="en-US" sz="1200">
              <a:solidFill>
                <a:srgbClr val="000000"/>
              </a:solidFill>
            </a:endParaRPr>
          </a:p>
        </p:txBody>
      </p:sp>
      <p:sp>
        <p:nvSpPr>
          <p:cNvPr id="128004" name="Text Box 2">
            <a:extLst>
              <a:ext uri="{FF2B5EF4-FFF2-40B4-BE49-F238E27FC236}">
                <a16:creationId xmlns:a16="http://schemas.microsoft.com/office/drawing/2014/main" id="{CAD1270B-FA43-41BF-83DB-634FBA089F8C}"/>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128005" name="Text Box 3">
            <a:extLst>
              <a:ext uri="{FF2B5EF4-FFF2-40B4-BE49-F238E27FC236}">
                <a16:creationId xmlns:a16="http://schemas.microsoft.com/office/drawing/2014/main" id="{AE98CB35-727D-47F5-AC77-A25B65DECC11}"/>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0050" name="Rectangle 43">
            <a:extLst>
              <a:ext uri="{FF2B5EF4-FFF2-40B4-BE49-F238E27FC236}">
                <a16:creationId xmlns:a16="http://schemas.microsoft.com/office/drawing/2014/main" id="{E346267B-FF74-457F-AC03-062CAA17201D}"/>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33ED1856-17B0-4F3E-B1FA-C6C292CEE269}" type="slidenum">
              <a:rPr lang="en-US" altLang="en-US" sz="1200">
                <a:solidFill>
                  <a:srgbClr val="000000"/>
                </a:solidFill>
              </a:rPr>
              <a:pPr>
                <a:buClrTx/>
                <a:buFontTx/>
                <a:buNone/>
              </a:pPr>
              <a:t>62</a:t>
            </a:fld>
            <a:endParaRPr lang="en-US" altLang="en-US" sz="1200">
              <a:solidFill>
                <a:srgbClr val="000000"/>
              </a:solidFill>
            </a:endParaRPr>
          </a:p>
        </p:txBody>
      </p:sp>
      <p:sp>
        <p:nvSpPr>
          <p:cNvPr id="130051" name="Text Box 1">
            <a:extLst>
              <a:ext uri="{FF2B5EF4-FFF2-40B4-BE49-F238E27FC236}">
                <a16:creationId xmlns:a16="http://schemas.microsoft.com/office/drawing/2014/main" id="{6D5CBF61-44AC-4A7C-AD5F-3F618216AC89}"/>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90AE8362-163F-4286-ACA5-967F00F1568B}" type="slidenum">
              <a:rPr lang="en-US" altLang="en-US" sz="1200">
                <a:solidFill>
                  <a:srgbClr val="000000"/>
                </a:solidFill>
              </a:rPr>
              <a:pPr algn="r" eaLnBrk="1" hangingPunct="1">
                <a:buClrTx/>
                <a:buFontTx/>
                <a:buNone/>
              </a:pPr>
              <a:t>62</a:t>
            </a:fld>
            <a:endParaRPr lang="en-US" altLang="en-US" sz="1200">
              <a:solidFill>
                <a:srgbClr val="000000"/>
              </a:solidFill>
            </a:endParaRPr>
          </a:p>
        </p:txBody>
      </p:sp>
      <p:sp>
        <p:nvSpPr>
          <p:cNvPr id="130052" name="Text Box 2">
            <a:extLst>
              <a:ext uri="{FF2B5EF4-FFF2-40B4-BE49-F238E27FC236}">
                <a16:creationId xmlns:a16="http://schemas.microsoft.com/office/drawing/2014/main" id="{7C75880B-82FC-4452-B95C-E1A37C71FD59}"/>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130053" name="Text Box 3">
            <a:extLst>
              <a:ext uri="{FF2B5EF4-FFF2-40B4-BE49-F238E27FC236}">
                <a16:creationId xmlns:a16="http://schemas.microsoft.com/office/drawing/2014/main" id="{E1D9F60B-8717-41CC-A02E-22B17072A833}"/>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098" name="Rectangle 43">
            <a:extLst>
              <a:ext uri="{FF2B5EF4-FFF2-40B4-BE49-F238E27FC236}">
                <a16:creationId xmlns:a16="http://schemas.microsoft.com/office/drawing/2014/main" id="{098D5E7C-0B16-4129-A2E8-BC21436C852E}"/>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118A7041-CB75-46C1-B47F-24C9CC8AE284}" type="slidenum">
              <a:rPr lang="en-US" altLang="en-US" sz="1200">
                <a:solidFill>
                  <a:srgbClr val="000000"/>
                </a:solidFill>
              </a:rPr>
              <a:pPr>
                <a:buClrTx/>
                <a:buFontTx/>
                <a:buNone/>
              </a:pPr>
              <a:t>63</a:t>
            </a:fld>
            <a:endParaRPr lang="en-US" altLang="en-US" sz="1200">
              <a:solidFill>
                <a:srgbClr val="000000"/>
              </a:solidFill>
            </a:endParaRPr>
          </a:p>
        </p:txBody>
      </p:sp>
      <p:sp>
        <p:nvSpPr>
          <p:cNvPr id="132099" name="Text Box 1">
            <a:extLst>
              <a:ext uri="{FF2B5EF4-FFF2-40B4-BE49-F238E27FC236}">
                <a16:creationId xmlns:a16="http://schemas.microsoft.com/office/drawing/2014/main" id="{2B393B00-7944-4667-BEBC-CF45B76DD89C}"/>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5D836A53-C259-4013-995B-63A972F6606F}" type="slidenum">
              <a:rPr lang="en-US" altLang="en-US" sz="1200">
                <a:solidFill>
                  <a:srgbClr val="000000"/>
                </a:solidFill>
              </a:rPr>
              <a:pPr algn="r" eaLnBrk="1" hangingPunct="1">
                <a:buClrTx/>
                <a:buFontTx/>
                <a:buNone/>
              </a:pPr>
              <a:t>63</a:t>
            </a:fld>
            <a:endParaRPr lang="en-US" altLang="en-US" sz="1200">
              <a:solidFill>
                <a:srgbClr val="000000"/>
              </a:solidFill>
            </a:endParaRPr>
          </a:p>
        </p:txBody>
      </p:sp>
      <p:sp>
        <p:nvSpPr>
          <p:cNvPr id="132100" name="Text Box 2">
            <a:extLst>
              <a:ext uri="{FF2B5EF4-FFF2-40B4-BE49-F238E27FC236}">
                <a16:creationId xmlns:a16="http://schemas.microsoft.com/office/drawing/2014/main" id="{44D52953-B728-4CC9-9A02-5E5FA24A1797}"/>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132101" name="Text Box 3">
            <a:extLst>
              <a:ext uri="{FF2B5EF4-FFF2-40B4-BE49-F238E27FC236}">
                <a16:creationId xmlns:a16="http://schemas.microsoft.com/office/drawing/2014/main" id="{FBF550B8-B6BB-4423-B05B-A8DE7B89A911}"/>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4146" name="Rectangle 43">
            <a:extLst>
              <a:ext uri="{FF2B5EF4-FFF2-40B4-BE49-F238E27FC236}">
                <a16:creationId xmlns:a16="http://schemas.microsoft.com/office/drawing/2014/main" id="{8FC6FD5E-7B21-41F0-A5F1-004A011D0DA5}"/>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9A7D5F22-48EB-465B-BFD6-35F5D4D10109}" type="slidenum">
              <a:rPr lang="en-US" altLang="en-US" sz="1200">
                <a:solidFill>
                  <a:srgbClr val="000000"/>
                </a:solidFill>
              </a:rPr>
              <a:pPr>
                <a:buClrTx/>
                <a:buFontTx/>
                <a:buNone/>
              </a:pPr>
              <a:t>64</a:t>
            </a:fld>
            <a:endParaRPr lang="en-US" altLang="en-US" sz="1200">
              <a:solidFill>
                <a:srgbClr val="000000"/>
              </a:solidFill>
            </a:endParaRPr>
          </a:p>
        </p:txBody>
      </p:sp>
      <p:sp>
        <p:nvSpPr>
          <p:cNvPr id="134147" name="Text Box 1">
            <a:extLst>
              <a:ext uri="{FF2B5EF4-FFF2-40B4-BE49-F238E27FC236}">
                <a16:creationId xmlns:a16="http://schemas.microsoft.com/office/drawing/2014/main" id="{0AB726B8-3660-4A2B-8C3E-29722C9CEC3C}"/>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6CD8CEAA-EA24-4E7A-9D69-29F5FDD37AC4}" type="slidenum">
              <a:rPr lang="en-US" altLang="en-US" sz="1200">
                <a:solidFill>
                  <a:srgbClr val="000000"/>
                </a:solidFill>
              </a:rPr>
              <a:pPr algn="r" eaLnBrk="1" hangingPunct="1">
                <a:buClrTx/>
                <a:buFontTx/>
                <a:buNone/>
              </a:pPr>
              <a:t>64</a:t>
            </a:fld>
            <a:endParaRPr lang="en-US" altLang="en-US" sz="1200">
              <a:solidFill>
                <a:srgbClr val="000000"/>
              </a:solidFill>
            </a:endParaRPr>
          </a:p>
        </p:txBody>
      </p:sp>
      <p:sp>
        <p:nvSpPr>
          <p:cNvPr id="134148" name="Text Box 2">
            <a:extLst>
              <a:ext uri="{FF2B5EF4-FFF2-40B4-BE49-F238E27FC236}">
                <a16:creationId xmlns:a16="http://schemas.microsoft.com/office/drawing/2014/main" id="{4B7A213B-416E-4E46-8556-BA7ACCC4B0E1}"/>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134149" name="Text Box 3">
            <a:extLst>
              <a:ext uri="{FF2B5EF4-FFF2-40B4-BE49-F238E27FC236}">
                <a16:creationId xmlns:a16="http://schemas.microsoft.com/office/drawing/2014/main" id="{34092D92-51CF-46B4-A0FE-63B26A2147FA}"/>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6194" name="Rectangle 43">
            <a:extLst>
              <a:ext uri="{FF2B5EF4-FFF2-40B4-BE49-F238E27FC236}">
                <a16:creationId xmlns:a16="http://schemas.microsoft.com/office/drawing/2014/main" id="{E5966ADC-F859-4D71-8269-8E9130D70138}"/>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0B90DDA2-EB74-4D8C-B9BC-1B46CAC668C6}" type="slidenum">
              <a:rPr lang="en-US" altLang="en-US" sz="1200">
                <a:solidFill>
                  <a:srgbClr val="000000"/>
                </a:solidFill>
              </a:rPr>
              <a:pPr>
                <a:buClrTx/>
                <a:buFontTx/>
                <a:buNone/>
              </a:pPr>
              <a:t>65</a:t>
            </a:fld>
            <a:endParaRPr lang="en-US" altLang="en-US" sz="1200">
              <a:solidFill>
                <a:srgbClr val="000000"/>
              </a:solidFill>
            </a:endParaRPr>
          </a:p>
        </p:txBody>
      </p:sp>
      <p:sp>
        <p:nvSpPr>
          <p:cNvPr id="136195" name="Text Box 1">
            <a:extLst>
              <a:ext uri="{FF2B5EF4-FFF2-40B4-BE49-F238E27FC236}">
                <a16:creationId xmlns:a16="http://schemas.microsoft.com/office/drawing/2014/main" id="{9FD48149-2F31-4695-91BA-048E32579A05}"/>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FB9FF73D-2C4B-4958-B592-8268DACD4A24}" type="slidenum">
              <a:rPr lang="en-US" altLang="en-US" sz="1200">
                <a:solidFill>
                  <a:srgbClr val="000000"/>
                </a:solidFill>
              </a:rPr>
              <a:pPr algn="r" eaLnBrk="1" hangingPunct="1">
                <a:buClrTx/>
                <a:buFontTx/>
                <a:buNone/>
              </a:pPr>
              <a:t>65</a:t>
            </a:fld>
            <a:endParaRPr lang="en-US" altLang="en-US" sz="1200">
              <a:solidFill>
                <a:srgbClr val="000000"/>
              </a:solidFill>
            </a:endParaRPr>
          </a:p>
        </p:txBody>
      </p:sp>
      <p:sp>
        <p:nvSpPr>
          <p:cNvPr id="136196" name="Text Box 2">
            <a:extLst>
              <a:ext uri="{FF2B5EF4-FFF2-40B4-BE49-F238E27FC236}">
                <a16:creationId xmlns:a16="http://schemas.microsoft.com/office/drawing/2014/main" id="{8239C0E9-9065-4BFF-B998-58FC75D66BB2}"/>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136197" name="Text Box 3">
            <a:extLst>
              <a:ext uri="{FF2B5EF4-FFF2-40B4-BE49-F238E27FC236}">
                <a16:creationId xmlns:a16="http://schemas.microsoft.com/office/drawing/2014/main" id="{C38D4DD2-A73A-45F8-A1DF-67388BBBF2CC}"/>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8242" name="Rectangle 43">
            <a:extLst>
              <a:ext uri="{FF2B5EF4-FFF2-40B4-BE49-F238E27FC236}">
                <a16:creationId xmlns:a16="http://schemas.microsoft.com/office/drawing/2014/main" id="{20DA9E75-8440-4C02-A6F5-C9EFCB2AAE86}"/>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DB3AC5B4-BC08-4258-92A8-FE170586F4E3}" type="slidenum">
              <a:rPr lang="en-US" altLang="en-US" sz="1200">
                <a:solidFill>
                  <a:srgbClr val="000000"/>
                </a:solidFill>
              </a:rPr>
              <a:pPr>
                <a:buClrTx/>
                <a:buFontTx/>
                <a:buNone/>
              </a:pPr>
              <a:t>66</a:t>
            </a:fld>
            <a:endParaRPr lang="en-US" altLang="en-US" sz="1200">
              <a:solidFill>
                <a:srgbClr val="000000"/>
              </a:solidFill>
            </a:endParaRPr>
          </a:p>
        </p:txBody>
      </p:sp>
      <p:sp>
        <p:nvSpPr>
          <p:cNvPr id="138243" name="Text Box 1">
            <a:extLst>
              <a:ext uri="{FF2B5EF4-FFF2-40B4-BE49-F238E27FC236}">
                <a16:creationId xmlns:a16="http://schemas.microsoft.com/office/drawing/2014/main" id="{CF846525-45DF-4F7C-951A-866CC7A3B381}"/>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FDFB130C-54F1-404D-B2C1-559021587AFB}" type="slidenum">
              <a:rPr lang="en-US" altLang="en-US" sz="1200">
                <a:solidFill>
                  <a:srgbClr val="000000"/>
                </a:solidFill>
              </a:rPr>
              <a:pPr algn="r" eaLnBrk="1" hangingPunct="1">
                <a:buClrTx/>
                <a:buFontTx/>
                <a:buNone/>
              </a:pPr>
              <a:t>66</a:t>
            </a:fld>
            <a:endParaRPr lang="en-US" altLang="en-US" sz="1200">
              <a:solidFill>
                <a:srgbClr val="000000"/>
              </a:solidFill>
            </a:endParaRPr>
          </a:p>
        </p:txBody>
      </p:sp>
      <p:sp>
        <p:nvSpPr>
          <p:cNvPr id="138244" name="Text Box 2">
            <a:extLst>
              <a:ext uri="{FF2B5EF4-FFF2-40B4-BE49-F238E27FC236}">
                <a16:creationId xmlns:a16="http://schemas.microsoft.com/office/drawing/2014/main" id="{88A3794C-E6EF-4111-8BDA-4923DA220581}"/>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138245" name="Text Box 3">
            <a:extLst>
              <a:ext uri="{FF2B5EF4-FFF2-40B4-BE49-F238E27FC236}">
                <a16:creationId xmlns:a16="http://schemas.microsoft.com/office/drawing/2014/main" id="{4020B650-8B4D-4F94-AF94-5B0017CF3D1E}"/>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0290" name="Rectangle 43">
            <a:extLst>
              <a:ext uri="{FF2B5EF4-FFF2-40B4-BE49-F238E27FC236}">
                <a16:creationId xmlns:a16="http://schemas.microsoft.com/office/drawing/2014/main" id="{324BC86F-86B7-4573-AB53-3733794EC36C}"/>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76C3E465-A816-4A3F-AD86-C5A96946A361}" type="slidenum">
              <a:rPr lang="en-US" altLang="en-US" sz="1200">
                <a:solidFill>
                  <a:srgbClr val="000000"/>
                </a:solidFill>
              </a:rPr>
              <a:pPr>
                <a:buClrTx/>
                <a:buFontTx/>
                <a:buNone/>
              </a:pPr>
              <a:t>67</a:t>
            </a:fld>
            <a:endParaRPr lang="en-US" altLang="en-US" sz="1200">
              <a:solidFill>
                <a:srgbClr val="000000"/>
              </a:solidFill>
            </a:endParaRPr>
          </a:p>
        </p:txBody>
      </p:sp>
      <p:sp>
        <p:nvSpPr>
          <p:cNvPr id="140291" name="Text Box 1">
            <a:extLst>
              <a:ext uri="{FF2B5EF4-FFF2-40B4-BE49-F238E27FC236}">
                <a16:creationId xmlns:a16="http://schemas.microsoft.com/office/drawing/2014/main" id="{4DC34F23-299D-4F59-83CD-C9314DFA9EF4}"/>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FCD9CDAA-D532-428F-B485-BC8AF453CA8C}" type="slidenum">
              <a:rPr lang="en-US" altLang="en-US" sz="1200">
                <a:solidFill>
                  <a:srgbClr val="000000"/>
                </a:solidFill>
              </a:rPr>
              <a:pPr algn="r" eaLnBrk="1" hangingPunct="1">
                <a:buClrTx/>
                <a:buFontTx/>
                <a:buNone/>
              </a:pPr>
              <a:t>67</a:t>
            </a:fld>
            <a:endParaRPr lang="en-US" altLang="en-US" sz="1200">
              <a:solidFill>
                <a:srgbClr val="000000"/>
              </a:solidFill>
            </a:endParaRPr>
          </a:p>
        </p:txBody>
      </p:sp>
      <p:sp>
        <p:nvSpPr>
          <p:cNvPr id="140292" name="Text Box 2">
            <a:extLst>
              <a:ext uri="{FF2B5EF4-FFF2-40B4-BE49-F238E27FC236}">
                <a16:creationId xmlns:a16="http://schemas.microsoft.com/office/drawing/2014/main" id="{69AC9652-F83B-44D2-ABD7-799F557EEF02}"/>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140293" name="Text Box 3">
            <a:extLst>
              <a:ext uri="{FF2B5EF4-FFF2-40B4-BE49-F238E27FC236}">
                <a16:creationId xmlns:a16="http://schemas.microsoft.com/office/drawing/2014/main" id="{C2247111-8122-4762-9480-AABE5377DDD4}"/>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2338" name="Rectangle 43">
            <a:extLst>
              <a:ext uri="{FF2B5EF4-FFF2-40B4-BE49-F238E27FC236}">
                <a16:creationId xmlns:a16="http://schemas.microsoft.com/office/drawing/2014/main" id="{12811854-7350-4D3C-88B3-90EDA37BE927}"/>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2185F799-3C47-4B2F-B00F-2BFF4987BB58}" type="slidenum">
              <a:rPr lang="en-US" altLang="en-US" sz="1200">
                <a:solidFill>
                  <a:srgbClr val="000000"/>
                </a:solidFill>
              </a:rPr>
              <a:pPr>
                <a:buClrTx/>
                <a:buFontTx/>
                <a:buNone/>
              </a:pPr>
              <a:t>68</a:t>
            </a:fld>
            <a:endParaRPr lang="en-US" altLang="en-US" sz="1200">
              <a:solidFill>
                <a:srgbClr val="000000"/>
              </a:solidFill>
            </a:endParaRPr>
          </a:p>
        </p:txBody>
      </p:sp>
      <p:sp>
        <p:nvSpPr>
          <p:cNvPr id="142339" name="Text Box 1">
            <a:extLst>
              <a:ext uri="{FF2B5EF4-FFF2-40B4-BE49-F238E27FC236}">
                <a16:creationId xmlns:a16="http://schemas.microsoft.com/office/drawing/2014/main" id="{D2623FD3-A4D9-4DCF-9994-F728142EDB49}"/>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3D1D932E-15D4-4189-84AD-C45BEFF4B017}" type="slidenum">
              <a:rPr lang="en-US" altLang="en-US" sz="1200">
                <a:solidFill>
                  <a:srgbClr val="000000"/>
                </a:solidFill>
              </a:rPr>
              <a:pPr algn="r" eaLnBrk="1" hangingPunct="1">
                <a:buClrTx/>
                <a:buFontTx/>
                <a:buNone/>
              </a:pPr>
              <a:t>68</a:t>
            </a:fld>
            <a:endParaRPr lang="en-US" altLang="en-US" sz="1200">
              <a:solidFill>
                <a:srgbClr val="000000"/>
              </a:solidFill>
            </a:endParaRPr>
          </a:p>
        </p:txBody>
      </p:sp>
      <p:sp>
        <p:nvSpPr>
          <p:cNvPr id="142340" name="Text Box 2">
            <a:extLst>
              <a:ext uri="{FF2B5EF4-FFF2-40B4-BE49-F238E27FC236}">
                <a16:creationId xmlns:a16="http://schemas.microsoft.com/office/drawing/2014/main" id="{37B0D285-5B04-4D82-A08E-1BA3E1A308AF}"/>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142341" name="Text Box 3">
            <a:extLst>
              <a:ext uri="{FF2B5EF4-FFF2-40B4-BE49-F238E27FC236}">
                <a16:creationId xmlns:a16="http://schemas.microsoft.com/office/drawing/2014/main" id="{CDAFB980-6371-44F9-BCA5-015D54B099CD}"/>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4386" name="Rectangle 43">
            <a:extLst>
              <a:ext uri="{FF2B5EF4-FFF2-40B4-BE49-F238E27FC236}">
                <a16:creationId xmlns:a16="http://schemas.microsoft.com/office/drawing/2014/main" id="{C40C33CB-5BC5-4733-8890-98CFAEC2C5B9}"/>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9A9F519F-9C54-4D89-A76F-798EECEBA342}" type="slidenum">
              <a:rPr lang="en-US" altLang="en-US" sz="1200">
                <a:solidFill>
                  <a:srgbClr val="000000"/>
                </a:solidFill>
              </a:rPr>
              <a:pPr>
                <a:buClrTx/>
                <a:buFontTx/>
                <a:buNone/>
              </a:pPr>
              <a:t>69</a:t>
            </a:fld>
            <a:endParaRPr lang="en-US" altLang="en-US" sz="1200">
              <a:solidFill>
                <a:srgbClr val="000000"/>
              </a:solidFill>
            </a:endParaRPr>
          </a:p>
        </p:txBody>
      </p:sp>
      <p:sp>
        <p:nvSpPr>
          <p:cNvPr id="144387" name="Text Box 1">
            <a:extLst>
              <a:ext uri="{FF2B5EF4-FFF2-40B4-BE49-F238E27FC236}">
                <a16:creationId xmlns:a16="http://schemas.microsoft.com/office/drawing/2014/main" id="{2E45D7E0-687F-4972-976A-511CDC2B7D02}"/>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FB225C6D-AD00-492E-A8A0-3AB56939D069}" type="slidenum">
              <a:rPr lang="en-US" altLang="en-US" sz="1200">
                <a:solidFill>
                  <a:srgbClr val="000000"/>
                </a:solidFill>
              </a:rPr>
              <a:pPr algn="r" eaLnBrk="1" hangingPunct="1">
                <a:buClrTx/>
                <a:buFontTx/>
                <a:buNone/>
              </a:pPr>
              <a:t>69</a:t>
            </a:fld>
            <a:endParaRPr lang="en-US" altLang="en-US" sz="1200">
              <a:solidFill>
                <a:srgbClr val="000000"/>
              </a:solidFill>
            </a:endParaRPr>
          </a:p>
        </p:txBody>
      </p:sp>
      <p:sp>
        <p:nvSpPr>
          <p:cNvPr id="144388" name="Text Box 2">
            <a:extLst>
              <a:ext uri="{FF2B5EF4-FFF2-40B4-BE49-F238E27FC236}">
                <a16:creationId xmlns:a16="http://schemas.microsoft.com/office/drawing/2014/main" id="{1FB7CB7F-3166-4EA1-9BED-E9DCBD7A9B53}"/>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144389" name="Text Box 3">
            <a:extLst>
              <a:ext uri="{FF2B5EF4-FFF2-40B4-BE49-F238E27FC236}">
                <a16:creationId xmlns:a16="http://schemas.microsoft.com/office/drawing/2014/main" id="{AD7FD72A-A8F0-4F36-843C-5808C1DD6FE8}"/>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43">
            <a:extLst>
              <a:ext uri="{FF2B5EF4-FFF2-40B4-BE49-F238E27FC236}">
                <a16:creationId xmlns:a16="http://schemas.microsoft.com/office/drawing/2014/main" id="{49382902-8A06-4D07-907B-234A0F118532}"/>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7E013641-74F2-4921-83C8-F02964C6D10A}" type="slidenum">
              <a:rPr lang="en-US" altLang="en-US" sz="1200">
                <a:solidFill>
                  <a:srgbClr val="000000"/>
                </a:solidFill>
              </a:rPr>
              <a:pPr>
                <a:buClrTx/>
                <a:buFontTx/>
                <a:buNone/>
              </a:pPr>
              <a:t>7</a:t>
            </a:fld>
            <a:endParaRPr lang="en-US" altLang="en-US" sz="1200">
              <a:solidFill>
                <a:srgbClr val="000000"/>
              </a:solidFill>
            </a:endParaRPr>
          </a:p>
        </p:txBody>
      </p:sp>
      <p:sp>
        <p:nvSpPr>
          <p:cNvPr id="17411" name="Text Box 1">
            <a:extLst>
              <a:ext uri="{FF2B5EF4-FFF2-40B4-BE49-F238E27FC236}">
                <a16:creationId xmlns:a16="http://schemas.microsoft.com/office/drawing/2014/main" id="{0142B76A-2D92-44E8-8532-3D452080B539}"/>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BF56619A-14B1-4ABE-8478-9DD52C623A95}" type="slidenum">
              <a:rPr lang="en-US" altLang="en-US" sz="1200">
                <a:solidFill>
                  <a:srgbClr val="000000"/>
                </a:solidFill>
              </a:rPr>
              <a:pPr algn="r" eaLnBrk="1" hangingPunct="1">
                <a:buClrTx/>
                <a:buFontTx/>
                <a:buNone/>
              </a:pPr>
              <a:t>7</a:t>
            </a:fld>
            <a:endParaRPr lang="en-US" altLang="en-US" sz="1200">
              <a:solidFill>
                <a:srgbClr val="000000"/>
              </a:solidFill>
            </a:endParaRPr>
          </a:p>
        </p:txBody>
      </p:sp>
      <p:sp>
        <p:nvSpPr>
          <p:cNvPr id="17412" name="Text Box 2">
            <a:extLst>
              <a:ext uri="{FF2B5EF4-FFF2-40B4-BE49-F238E27FC236}">
                <a16:creationId xmlns:a16="http://schemas.microsoft.com/office/drawing/2014/main" id="{CFEF744B-A349-4413-8FDF-E1CFBEB41761}"/>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17413" name="Text Box 3">
            <a:extLst>
              <a:ext uri="{FF2B5EF4-FFF2-40B4-BE49-F238E27FC236}">
                <a16:creationId xmlns:a16="http://schemas.microsoft.com/office/drawing/2014/main" id="{2DE03792-24D5-479A-819C-CA583AFE5F2E}"/>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6434" name="Rectangle 43">
            <a:extLst>
              <a:ext uri="{FF2B5EF4-FFF2-40B4-BE49-F238E27FC236}">
                <a16:creationId xmlns:a16="http://schemas.microsoft.com/office/drawing/2014/main" id="{667A3982-3D34-4C4E-BED5-A8FCB9C5B335}"/>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312D5CF3-392A-4B22-B0C0-2B8F5F34C6CC}" type="slidenum">
              <a:rPr lang="en-US" altLang="en-US" sz="1200">
                <a:solidFill>
                  <a:srgbClr val="000000"/>
                </a:solidFill>
              </a:rPr>
              <a:pPr>
                <a:buClrTx/>
                <a:buFontTx/>
                <a:buNone/>
              </a:pPr>
              <a:t>70</a:t>
            </a:fld>
            <a:endParaRPr lang="en-US" altLang="en-US" sz="1200">
              <a:solidFill>
                <a:srgbClr val="000000"/>
              </a:solidFill>
            </a:endParaRPr>
          </a:p>
        </p:txBody>
      </p:sp>
      <p:sp>
        <p:nvSpPr>
          <p:cNvPr id="146435" name="Text Box 1">
            <a:extLst>
              <a:ext uri="{FF2B5EF4-FFF2-40B4-BE49-F238E27FC236}">
                <a16:creationId xmlns:a16="http://schemas.microsoft.com/office/drawing/2014/main" id="{D067E6BE-48E2-42E5-98C4-98A268F19AE3}"/>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9F69E71F-0C0A-4E04-8166-BA1732ADF13B}" type="slidenum">
              <a:rPr lang="en-US" altLang="en-US" sz="1200">
                <a:solidFill>
                  <a:srgbClr val="000000"/>
                </a:solidFill>
              </a:rPr>
              <a:pPr algn="r" eaLnBrk="1" hangingPunct="1">
                <a:buClrTx/>
                <a:buFontTx/>
                <a:buNone/>
              </a:pPr>
              <a:t>70</a:t>
            </a:fld>
            <a:endParaRPr lang="en-US" altLang="en-US" sz="1200">
              <a:solidFill>
                <a:srgbClr val="000000"/>
              </a:solidFill>
            </a:endParaRPr>
          </a:p>
        </p:txBody>
      </p:sp>
      <p:sp>
        <p:nvSpPr>
          <p:cNvPr id="146436" name="Text Box 2">
            <a:extLst>
              <a:ext uri="{FF2B5EF4-FFF2-40B4-BE49-F238E27FC236}">
                <a16:creationId xmlns:a16="http://schemas.microsoft.com/office/drawing/2014/main" id="{D083FB8E-5E78-4A13-8B07-C9B5B2BBB932}"/>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146437" name="Text Box 3">
            <a:extLst>
              <a:ext uri="{FF2B5EF4-FFF2-40B4-BE49-F238E27FC236}">
                <a16:creationId xmlns:a16="http://schemas.microsoft.com/office/drawing/2014/main" id="{C5840D2B-F38A-457B-9339-3887899ED3D2}"/>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8482" name="Rectangle 43">
            <a:extLst>
              <a:ext uri="{FF2B5EF4-FFF2-40B4-BE49-F238E27FC236}">
                <a16:creationId xmlns:a16="http://schemas.microsoft.com/office/drawing/2014/main" id="{C1F3035E-20F1-4893-A0E7-7C1998119281}"/>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2BB454B1-0EA6-46FA-BD0B-E0B88CB231CF}" type="slidenum">
              <a:rPr lang="en-US" altLang="en-US" sz="1200">
                <a:solidFill>
                  <a:srgbClr val="000000"/>
                </a:solidFill>
              </a:rPr>
              <a:pPr>
                <a:buClrTx/>
                <a:buFontTx/>
                <a:buNone/>
              </a:pPr>
              <a:t>71</a:t>
            </a:fld>
            <a:endParaRPr lang="en-US" altLang="en-US" sz="1200">
              <a:solidFill>
                <a:srgbClr val="000000"/>
              </a:solidFill>
            </a:endParaRPr>
          </a:p>
        </p:txBody>
      </p:sp>
      <p:sp>
        <p:nvSpPr>
          <p:cNvPr id="148483" name="Text Box 1">
            <a:extLst>
              <a:ext uri="{FF2B5EF4-FFF2-40B4-BE49-F238E27FC236}">
                <a16:creationId xmlns:a16="http://schemas.microsoft.com/office/drawing/2014/main" id="{068F091D-EA12-4F96-939E-23CDF1C1F5DD}"/>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B928C392-6B8E-495E-99BE-98C12AFF844B}" type="slidenum">
              <a:rPr lang="en-US" altLang="en-US" sz="1200">
                <a:solidFill>
                  <a:srgbClr val="000000"/>
                </a:solidFill>
              </a:rPr>
              <a:pPr algn="r" eaLnBrk="1" hangingPunct="1">
                <a:buClrTx/>
                <a:buFontTx/>
                <a:buNone/>
              </a:pPr>
              <a:t>71</a:t>
            </a:fld>
            <a:endParaRPr lang="en-US" altLang="en-US" sz="1200">
              <a:solidFill>
                <a:srgbClr val="000000"/>
              </a:solidFill>
            </a:endParaRPr>
          </a:p>
        </p:txBody>
      </p:sp>
      <p:sp>
        <p:nvSpPr>
          <p:cNvPr id="148484" name="Text Box 2">
            <a:extLst>
              <a:ext uri="{FF2B5EF4-FFF2-40B4-BE49-F238E27FC236}">
                <a16:creationId xmlns:a16="http://schemas.microsoft.com/office/drawing/2014/main" id="{7D5A36EF-F9A4-4EB0-909F-DBA494473D49}"/>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148485" name="Text Box 3">
            <a:extLst>
              <a:ext uri="{FF2B5EF4-FFF2-40B4-BE49-F238E27FC236}">
                <a16:creationId xmlns:a16="http://schemas.microsoft.com/office/drawing/2014/main" id="{84C985ED-2065-47CB-B8CD-B1F36CBA6ECA}"/>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0530" name="Rectangle 43">
            <a:extLst>
              <a:ext uri="{FF2B5EF4-FFF2-40B4-BE49-F238E27FC236}">
                <a16:creationId xmlns:a16="http://schemas.microsoft.com/office/drawing/2014/main" id="{4A4F4923-790B-420F-A0C8-47676AABCB5C}"/>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068B7AC9-C526-4758-8861-64FDD726CDEE}" type="slidenum">
              <a:rPr lang="en-US" altLang="en-US" sz="1200">
                <a:solidFill>
                  <a:srgbClr val="000000"/>
                </a:solidFill>
              </a:rPr>
              <a:pPr>
                <a:buClrTx/>
                <a:buFontTx/>
                <a:buNone/>
              </a:pPr>
              <a:t>72</a:t>
            </a:fld>
            <a:endParaRPr lang="en-US" altLang="en-US" sz="1200">
              <a:solidFill>
                <a:srgbClr val="000000"/>
              </a:solidFill>
            </a:endParaRPr>
          </a:p>
        </p:txBody>
      </p:sp>
      <p:sp>
        <p:nvSpPr>
          <p:cNvPr id="150531" name="Text Box 1">
            <a:extLst>
              <a:ext uri="{FF2B5EF4-FFF2-40B4-BE49-F238E27FC236}">
                <a16:creationId xmlns:a16="http://schemas.microsoft.com/office/drawing/2014/main" id="{09C60C0A-4508-4D3F-B58C-68569BD3A1CA}"/>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CAC2016D-8B90-4453-8E59-69737B7F5189}" type="slidenum">
              <a:rPr lang="en-US" altLang="en-US" sz="1200">
                <a:solidFill>
                  <a:srgbClr val="000000"/>
                </a:solidFill>
              </a:rPr>
              <a:pPr algn="r" eaLnBrk="1" hangingPunct="1">
                <a:buClrTx/>
                <a:buFontTx/>
                <a:buNone/>
              </a:pPr>
              <a:t>72</a:t>
            </a:fld>
            <a:endParaRPr lang="en-US" altLang="en-US" sz="1200">
              <a:solidFill>
                <a:srgbClr val="000000"/>
              </a:solidFill>
            </a:endParaRPr>
          </a:p>
        </p:txBody>
      </p:sp>
      <p:sp>
        <p:nvSpPr>
          <p:cNvPr id="150532" name="Text Box 2">
            <a:extLst>
              <a:ext uri="{FF2B5EF4-FFF2-40B4-BE49-F238E27FC236}">
                <a16:creationId xmlns:a16="http://schemas.microsoft.com/office/drawing/2014/main" id="{217641DF-0989-44E2-9014-2DCF8001E97E}"/>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150533" name="Text Box 3">
            <a:extLst>
              <a:ext uri="{FF2B5EF4-FFF2-40B4-BE49-F238E27FC236}">
                <a16:creationId xmlns:a16="http://schemas.microsoft.com/office/drawing/2014/main" id="{58B4BF1E-9C2F-4371-BEC0-040E69472D2B}"/>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2578" name="Rectangle 43">
            <a:extLst>
              <a:ext uri="{FF2B5EF4-FFF2-40B4-BE49-F238E27FC236}">
                <a16:creationId xmlns:a16="http://schemas.microsoft.com/office/drawing/2014/main" id="{B499E19D-6B73-4CA0-85BA-7CBD0319AC1A}"/>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0C6720C0-BE1B-4792-B7E8-C0107B230CA3}" type="slidenum">
              <a:rPr lang="en-US" altLang="en-US" sz="1200">
                <a:solidFill>
                  <a:srgbClr val="000000"/>
                </a:solidFill>
              </a:rPr>
              <a:pPr>
                <a:buClrTx/>
                <a:buFontTx/>
                <a:buNone/>
              </a:pPr>
              <a:t>73</a:t>
            </a:fld>
            <a:endParaRPr lang="en-US" altLang="en-US" sz="1200">
              <a:solidFill>
                <a:srgbClr val="000000"/>
              </a:solidFill>
            </a:endParaRPr>
          </a:p>
        </p:txBody>
      </p:sp>
      <p:sp>
        <p:nvSpPr>
          <p:cNvPr id="152579" name="Text Box 1">
            <a:extLst>
              <a:ext uri="{FF2B5EF4-FFF2-40B4-BE49-F238E27FC236}">
                <a16:creationId xmlns:a16="http://schemas.microsoft.com/office/drawing/2014/main" id="{22BA5ABD-8C67-4ECC-B8B6-7F30C969DBC0}"/>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5A01BE32-0C03-441C-B9E2-584F190BCC09}" type="slidenum">
              <a:rPr lang="en-US" altLang="en-US" sz="1200">
                <a:solidFill>
                  <a:srgbClr val="000000"/>
                </a:solidFill>
              </a:rPr>
              <a:pPr algn="r" eaLnBrk="1" hangingPunct="1">
                <a:buClrTx/>
                <a:buFontTx/>
                <a:buNone/>
              </a:pPr>
              <a:t>73</a:t>
            </a:fld>
            <a:endParaRPr lang="en-US" altLang="en-US" sz="1200">
              <a:solidFill>
                <a:srgbClr val="000000"/>
              </a:solidFill>
            </a:endParaRPr>
          </a:p>
        </p:txBody>
      </p:sp>
      <p:sp>
        <p:nvSpPr>
          <p:cNvPr id="152580" name="Text Box 2">
            <a:extLst>
              <a:ext uri="{FF2B5EF4-FFF2-40B4-BE49-F238E27FC236}">
                <a16:creationId xmlns:a16="http://schemas.microsoft.com/office/drawing/2014/main" id="{5C5D3441-1BE0-41E5-B6D5-3E84939CB37D}"/>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152581" name="Text Box 3">
            <a:extLst>
              <a:ext uri="{FF2B5EF4-FFF2-40B4-BE49-F238E27FC236}">
                <a16:creationId xmlns:a16="http://schemas.microsoft.com/office/drawing/2014/main" id="{5446D014-993D-4FE7-BC24-3BE34E9E2070}"/>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4626" name="Rectangle 43">
            <a:extLst>
              <a:ext uri="{FF2B5EF4-FFF2-40B4-BE49-F238E27FC236}">
                <a16:creationId xmlns:a16="http://schemas.microsoft.com/office/drawing/2014/main" id="{068C0DD5-EAD9-4820-A783-F25C209C4B2B}"/>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A5E1CC5C-9419-43F3-9D8B-862368B38555}" type="slidenum">
              <a:rPr lang="en-US" altLang="en-US" sz="1200">
                <a:solidFill>
                  <a:srgbClr val="000000"/>
                </a:solidFill>
              </a:rPr>
              <a:pPr>
                <a:buClrTx/>
                <a:buFontTx/>
                <a:buNone/>
              </a:pPr>
              <a:t>74</a:t>
            </a:fld>
            <a:endParaRPr lang="en-US" altLang="en-US" sz="1200">
              <a:solidFill>
                <a:srgbClr val="000000"/>
              </a:solidFill>
            </a:endParaRPr>
          </a:p>
        </p:txBody>
      </p:sp>
      <p:sp>
        <p:nvSpPr>
          <p:cNvPr id="154627" name="Text Box 1">
            <a:extLst>
              <a:ext uri="{FF2B5EF4-FFF2-40B4-BE49-F238E27FC236}">
                <a16:creationId xmlns:a16="http://schemas.microsoft.com/office/drawing/2014/main" id="{8AC7F726-BACC-473D-BD02-20C2A5189D79}"/>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95E360DF-F3F0-4AB8-9B13-333F29EEB6B1}" type="slidenum">
              <a:rPr lang="en-US" altLang="en-US" sz="1200">
                <a:solidFill>
                  <a:srgbClr val="000000"/>
                </a:solidFill>
              </a:rPr>
              <a:pPr algn="r" eaLnBrk="1" hangingPunct="1">
                <a:buClrTx/>
                <a:buFontTx/>
                <a:buNone/>
              </a:pPr>
              <a:t>74</a:t>
            </a:fld>
            <a:endParaRPr lang="en-US" altLang="en-US" sz="1200">
              <a:solidFill>
                <a:srgbClr val="000000"/>
              </a:solidFill>
            </a:endParaRPr>
          </a:p>
        </p:txBody>
      </p:sp>
      <p:sp>
        <p:nvSpPr>
          <p:cNvPr id="154628" name="Text Box 2">
            <a:extLst>
              <a:ext uri="{FF2B5EF4-FFF2-40B4-BE49-F238E27FC236}">
                <a16:creationId xmlns:a16="http://schemas.microsoft.com/office/drawing/2014/main" id="{77D652CE-0708-416C-8A57-B8D1B18B412D}"/>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154629" name="Text Box 3">
            <a:extLst>
              <a:ext uri="{FF2B5EF4-FFF2-40B4-BE49-F238E27FC236}">
                <a16:creationId xmlns:a16="http://schemas.microsoft.com/office/drawing/2014/main" id="{F71F43F3-EE9A-4D70-8D3B-4EFD8060401B}"/>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6674" name="Rectangle 43">
            <a:extLst>
              <a:ext uri="{FF2B5EF4-FFF2-40B4-BE49-F238E27FC236}">
                <a16:creationId xmlns:a16="http://schemas.microsoft.com/office/drawing/2014/main" id="{27279BEF-A7B8-4C88-8970-116D00C45746}"/>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5AC1C030-1376-4FE9-B4F7-CB013D852DB7}" type="slidenum">
              <a:rPr lang="en-US" altLang="en-US" sz="1200">
                <a:solidFill>
                  <a:srgbClr val="000000"/>
                </a:solidFill>
              </a:rPr>
              <a:pPr>
                <a:buClrTx/>
                <a:buFontTx/>
                <a:buNone/>
              </a:pPr>
              <a:t>75</a:t>
            </a:fld>
            <a:endParaRPr lang="en-US" altLang="en-US" sz="1200">
              <a:solidFill>
                <a:srgbClr val="000000"/>
              </a:solidFill>
            </a:endParaRPr>
          </a:p>
        </p:txBody>
      </p:sp>
      <p:sp>
        <p:nvSpPr>
          <p:cNvPr id="156675" name="Text Box 1">
            <a:extLst>
              <a:ext uri="{FF2B5EF4-FFF2-40B4-BE49-F238E27FC236}">
                <a16:creationId xmlns:a16="http://schemas.microsoft.com/office/drawing/2014/main" id="{9965D955-9F2D-412F-92D4-4D385411E1E3}"/>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154D36CC-A903-4C2A-BFFF-A5954DE4E5A1}" type="slidenum">
              <a:rPr lang="en-US" altLang="en-US" sz="1200">
                <a:solidFill>
                  <a:srgbClr val="000000"/>
                </a:solidFill>
              </a:rPr>
              <a:pPr algn="r" eaLnBrk="1" hangingPunct="1">
                <a:buClrTx/>
                <a:buFontTx/>
                <a:buNone/>
              </a:pPr>
              <a:t>75</a:t>
            </a:fld>
            <a:endParaRPr lang="en-US" altLang="en-US" sz="1200">
              <a:solidFill>
                <a:srgbClr val="000000"/>
              </a:solidFill>
            </a:endParaRPr>
          </a:p>
        </p:txBody>
      </p:sp>
      <p:sp>
        <p:nvSpPr>
          <p:cNvPr id="156676" name="Text Box 2">
            <a:extLst>
              <a:ext uri="{FF2B5EF4-FFF2-40B4-BE49-F238E27FC236}">
                <a16:creationId xmlns:a16="http://schemas.microsoft.com/office/drawing/2014/main" id="{06930CA7-861B-4301-AA0F-223032F5A3C1}"/>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156677" name="Text Box 3">
            <a:extLst>
              <a:ext uri="{FF2B5EF4-FFF2-40B4-BE49-F238E27FC236}">
                <a16:creationId xmlns:a16="http://schemas.microsoft.com/office/drawing/2014/main" id="{DE97CE26-F00B-4950-BFC4-09A681F877E7}"/>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8722" name="Rectangle 43">
            <a:extLst>
              <a:ext uri="{FF2B5EF4-FFF2-40B4-BE49-F238E27FC236}">
                <a16:creationId xmlns:a16="http://schemas.microsoft.com/office/drawing/2014/main" id="{7634F235-3693-48F6-A4E7-4284D3AAE1C5}"/>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1F75B03B-B0C4-4CE5-A83F-DE93EDB82832}" type="slidenum">
              <a:rPr lang="en-US" altLang="en-US" sz="1200">
                <a:solidFill>
                  <a:srgbClr val="000000"/>
                </a:solidFill>
              </a:rPr>
              <a:pPr>
                <a:buClrTx/>
                <a:buFontTx/>
                <a:buNone/>
              </a:pPr>
              <a:t>76</a:t>
            </a:fld>
            <a:endParaRPr lang="en-US" altLang="en-US" sz="1200">
              <a:solidFill>
                <a:srgbClr val="000000"/>
              </a:solidFill>
            </a:endParaRPr>
          </a:p>
        </p:txBody>
      </p:sp>
      <p:sp>
        <p:nvSpPr>
          <p:cNvPr id="158723" name="Text Box 1">
            <a:extLst>
              <a:ext uri="{FF2B5EF4-FFF2-40B4-BE49-F238E27FC236}">
                <a16:creationId xmlns:a16="http://schemas.microsoft.com/office/drawing/2014/main" id="{F53863CC-4885-4A65-AFAB-7B763DB5A759}"/>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7A687E37-6E56-4E34-BB6C-39E3DACF81BF}" type="slidenum">
              <a:rPr lang="en-US" altLang="en-US" sz="1200">
                <a:solidFill>
                  <a:srgbClr val="000000"/>
                </a:solidFill>
              </a:rPr>
              <a:pPr algn="r" eaLnBrk="1" hangingPunct="1">
                <a:buClrTx/>
                <a:buFontTx/>
                <a:buNone/>
              </a:pPr>
              <a:t>76</a:t>
            </a:fld>
            <a:endParaRPr lang="en-US" altLang="en-US" sz="1200">
              <a:solidFill>
                <a:srgbClr val="000000"/>
              </a:solidFill>
            </a:endParaRPr>
          </a:p>
        </p:txBody>
      </p:sp>
      <p:sp>
        <p:nvSpPr>
          <p:cNvPr id="158724" name="Text Box 2">
            <a:extLst>
              <a:ext uri="{FF2B5EF4-FFF2-40B4-BE49-F238E27FC236}">
                <a16:creationId xmlns:a16="http://schemas.microsoft.com/office/drawing/2014/main" id="{2C190B9D-AABA-453F-AF35-6E87953989ED}"/>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158725" name="Text Box 3">
            <a:extLst>
              <a:ext uri="{FF2B5EF4-FFF2-40B4-BE49-F238E27FC236}">
                <a16:creationId xmlns:a16="http://schemas.microsoft.com/office/drawing/2014/main" id="{0D90DDE8-5938-4250-A64B-B79F1B41D81B}"/>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0770" name="Rectangle 43">
            <a:extLst>
              <a:ext uri="{FF2B5EF4-FFF2-40B4-BE49-F238E27FC236}">
                <a16:creationId xmlns:a16="http://schemas.microsoft.com/office/drawing/2014/main" id="{8A013F8D-FA46-4AA0-AD7A-3D2784E6832E}"/>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E7F6503E-1340-40F7-A995-9AA37F91193D}" type="slidenum">
              <a:rPr lang="en-US" altLang="en-US" sz="1200">
                <a:solidFill>
                  <a:srgbClr val="000000"/>
                </a:solidFill>
              </a:rPr>
              <a:pPr>
                <a:buClrTx/>
                <a:buFontTx/>
                <a:buNone/>
              </a:pPr>
              <a:t>77</a:t>
            </a:fld>
            <a:endParaRPr lang="en-US" altLang="en-US" sz="1200">
              <a:solidFill>
                <a:srgbClr val="000000"/>
              </a:solidFill>
            </a:endParaRPr>
          </a:p>
        </p:txBody>
      </p:sp>
      <p:sp>
        <p:nvSpPr>
          <p:cNvPr id="160771" name="Text Box 1">
            <a:extLst>
              <a:ext uri="{FF2B5EF4-FFF2-40B4-BE49-F238E27FC236}">
                <a16:creationId xmlns:a16="http://schemas.microsoft.com/office/drawing/2014/main" id="{4628C390-C7B2-4AA2-B120-5274E5616D23}"/>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62BCBF6B-D41A-46E0-84A9-85F6F8686260}" type="slidenum">
              <a:rPr lang="en-US" altLang="en-US" sz="1200">
                <a:solidFill>
                  <a:srgbClr val="000000"/>
                </a:solidFill>
              </a:rPr>
              <a:pPr algn="r" eaLnBrk="1" hangingPunct="1">
                <a:buClrTx/>
                <a:buFontTx/>
                <a:buNone/>
              </a:pPr>
              <a:t>77</a:t>
            </a:fld>
            <a:endParaRPr lang="en-US" altLang="en-US" sz="1200">
              <a:solidFill>
                <a:srgbClr val="000000"/>
              </a:solidFill>
            </a:endParaRPr>
          </a:p>
        </p:txBody>
      </p:sp>
      <p:sp>
        <p:nvSpPr>
          <p:cNvPr id="160772" name="Text Box 2">
            <a:extLst>
              <a:ext uri="{FF2B5EF4-FFF2-40B4-BE49-F238E27FC236}">
                <a16:creationId xmlns:a16="http://schemas.microsoft.com/office/drawing/2014/main" id="{DC9833A3-755C-41E3-B7B1-3DF207D8946A}"/>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160773" name="Text Box 3">
            <a:extLst>
              <a:ext uri="{FF2B5EF4-FFF2-40B4-BE49-F238E27FC236}">
                <a16:creationId xmlns:a16="http://schemas.microsoft.com/office/drawing/2014/main" id="{D00EE01A-3E15-4CB2-8E60-C3CB5C29CABC}"/>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2818" name="Rectangle 43">
            <a:extLst>
              <a:ext uri="{FF2B5EF4-FFF2-40B4-BE49-F238E27FC236}">
                <a16:creationId xmlns:a16="http://schemas.microsoft.com/office/drawing/2014/main" id="{EF02C64C-0902-461E-912E-BB38F9E377AB}"/>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2B5D2603-D7C9-46FF-958D-650ACA99292B}" type="slidenum">
              <a:rPr lang="en-US" altLang="en-US" sz="1200">
                <a:solidFill>
                  <a:srgbClr val="000000"/>
                </a:solidFill>
              </a:rPr>
              <a:pPr>
                <a:buClrTx/>
                <a:buFontTx/>
                <a:buNone/>
              </a:pPr>
              <a:t>78</a:t>
            </a:fld>
            <a:endParaRPr lang="en-US" altLang="en-US" sz="1200">
              <a:solidFill>
                <a:srgbClr val="000000"/>
              </a:solidFill>
            </a:endParaRPr>
          </a:p>
        </p:txBody>
      </p:sp>
      <p:sp>
        <p:nvSpPr>
          <p:cNvPr id="162819" name="Text Box 1">
            <a:extLst>
              <a:ext uri="{FF2B5EF4-FFF2-40B4-BE49-F238E27FC236}">
                <a16:creationId xmlns:a16="http://schemas.microsoft.com/office/drawing/2014/main" id="{FEDD33B2-D8E5-4292-83D7-CB69199F0B2F}"/>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6CD2145D-DF09-4656-8A90-DAD6F2D6EA5A}" type="slidenum">
              <a:rPr lang="en-US" altLang="en-US" sz="1200">
                <a:solidFill>
                  <a:srgbClr val="000000"/>
                </a:solidFill>
              </a:rPr>
              <a:pPr algn="r" eaLnBrk="1" hangingPunct="1">
                <a:buClrTx/>
                <a:buFontTx/>
                <a:buNone/>
              </a:pPr>
              <a:t>78</a:t>
            </a:fld>
            <a:endParaRPr lang="en-US" altLang="en-US" sz="1200">
              <a:solidFill>
                <a:srgbClr val="000000"/>
              </a:solidFill>
            </a:endParaRPr>
          </a:p>
        </p:txBody>
      </p:sp>
      <p:sp>
        <p:nvSpPr>
          <p:cNvPr id="162820" name="Text Box 2">
            <a:extLst>
              <a:ext uri="{FF2B5EF4-FFF2-40B4-BE49-F238E27FC236}">
                <a16:creationId xmlns:a16="http://schemas.microsoft.com/office/drawing/2014/main" id="{2D05ABCB-766D-4C39-8498-0457887603F7}"/>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162821" name="Text Box 3">
            <a:extLst>
              <a:ext uri="{FF2B5EF4-FFF2-40B4-BE49-F238E27FC236}">
                <a16:creationId xmlns:a16="http://schemas.microsoft.com/office/drawing/2014/main" id="{493ACB21-99F5-4E3A-B6AD-6DA65FD23A6B}"/>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4866" name="Rectangle 43">
            <a:extLst>
              <a:ext uri="{FF2B5EF4-FFF2-40B4-BE49-F238E27FC236}">
                <a16:creationId xmlns:a16="http://schemas.microsoft.com/office/drawing/2014/main" id="{0A141F0D-BAAB-4517-8355-7A0C61A213C1}"/>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EAE23551-4FA2-4957-BC71-2337D3027AB0}" type="slidenum">
              <a:rPr lang="en-US" altLang="en-US" sz="1200">
                <a:solidFill>
                  <a:srgbClr val="000000"/>
                </a:solidFill>
              </a:rPr>
              <a:pPr>
                <a:buClrTx/>
                <a:buFontTx/>
                <a:buNone/>
              </a:pPr>
              <a:t>79</a:t>
            </a:fld>
            <a:endParaRPr lang="en-US" altLang="en-US" sz="1200">
              <a:solidFill>
                <a:srgbClr val="000000"/>
              </a:solidFill>
            </a:endParaRPr>
          </a:p>
        </p:txBody>
      </p:sp>
      <p:sp>
        <p:nvSpPr>
          <p:cNvPr id="164867" name="Text Box 1">
            <a:extLst>
              <a:ext uri="{FF2B5EF4-FFF2-40B4-BE49-F238E27FC236}">
                <a16:creationId xmlns:a16="http://schemas.microsoft.com/office/drawing/2014/main" id="{8E9D8994-AF46-470C-AE54-9316408DF6F0}"/>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0281E569-5AFE-496C-A1EF-F4206B00C038}" type="slidenum">
              <a:rPr lang="en-US" altLang="en-US" sz="1200">
                <a:solidFill>
                  <a:srgbClr val="000000"/>
                </a:solidFill>
              </a:rPr>
              <a:pPr algn="r" eaLnBrk="1" hangingPunct="1">
                <a:buClrTx/>
                <a:buFontTx/>
                <a:buNone/>
              </a:pPr>
              <a:t>79</a:t>
            </a:fld>
            <a:endParaRPr lang="en-US" altLang="en-US" sz="1200">
              <a:solidFill>
                <a:srgbClr val="000000"/>
              </a:solidFill>
            </a:endParaRPr>
          </a:p>
        </p:txBody>
      </p:sp>
      <p:sp>
        <p:nvSpPr>
          <p:cNvPr id="164868" name="Text Box 2">
            <a:extLst>
              <a:ext uri="{FF2B5EF4-FFF2-40B4-BE49-F238E27FC236}">
                <a16:creationId xmlns:a16="http://schemas.microsoft.com/office/drawing/2014/main" id="{14BA04E2-C5B0-4D96-9F67-CA7D04655FC4}"/>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164869" name="Text Box 3">
            <a:extLst>
              <a:ext uri="{FF2B5EF4-FFF2-40B4-BE49-F238E27FC236}">
                <a16:creationId xmlns:a16="http://schemas.microsoft.com/office/drawing/2014/main" id="{8C5BDF88-58E5-421D-8C52-78C62C1892C5}"/>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43">
            <a:extLst>
              <a:ext uri="{FF2B5EF4-FFF2-40B4-BE49-F238E27FC236}">
                <a16:creationId xmlns:a16="http://schemas.microsoft.com/office/drawing/2014/main" id="{3D024575-8EED-4DEF-A76E-0E80E35895B1}"/>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FF878D68-656D-4F4A-8FAC-8EBF1FFF5629}" type="slidenum">
              <a:rPr lang="en-US" altLang="en-US" sz="1200">
                <a:solidFill>
                  <a:srgbClr val="000000"/>
                </a:solidFill>
              </a:rPr>
              <a:pPr>
                <a:buClrTx/>
                <a:buFontTx/>
                <a:buNone/>
              </a:pPr>
              <a:t>8</a:t>
            </a:fld>
            <a:endParaRPr lang="en-US" altLang="en-US" sz="1200">
              <a:solidFill>
                <a:srgbClr val="000000"/>
              </a:solidFill>
            </a:endParaRPr>
          </a:p>
        </p:txBody>
      </p:sp>
      <p:sp>
        <p:nvSpPr>
          <p:cNvPr id="19459" name="Text Box 1">
            <a:extLst>
              <a:ext uri="{FF2B5EF4-FFF2-40B4-BE49-F238E27FC236}">
                <a16:creationId xmlns:a16="http://schemas.microsoft.com/office/drawing/2014/main" id="{250384A0-E92D-43EA-9D27-75CF313F8BE9}"/>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275686E2-4444-413B-A2C3-E6586069431D}" type="slidenum">
              <a:rPr lang="en-US" altLang="en-US" sz="1200">
                <a:solidFill>
                  <a:srgbClr val="000000"/>
                </a:solidFill>
              </a:rPr>
              <a:pPr algn="r" eaLnBrk="1" hangingPunct="1">
                <a:buClrTx/>
                <a:buFontTx/>
                <a:buNone/>
              </a:pPr>
              <a:t>8</a:t>
            </a:fld>
            <a:endParaRPr lang="en-US" altLang="en-US" sz="1200">
              <a:solidFill>
                <a:srgbClr val="000000"/>
              </a:solidFill>
            </a:endParaRPr>
          </a:p>
        </p:txBody>
      </p:sp>
      <p:sp>
        <p:nvSpPr>
          <p:cNvPr id="19460" name="Text Box 2">
            <a:extLst>
              <a:ext uri="{FF2B5EF4-FFF2-40B4-BE49-F238E27FC236}">
                <a16:creationId xmlns:a16="http://schemas.microsoft.com/office/drawing/2014/main" id="{20903EF5-45BE-4B1D-808B-78E40AF2837F}"/>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19461" name="Text Box 3">
            <a:extLst>
              <a:ext uri="{FF2B5EF4-FFF2-40B4-BE49-F238E27FC236}">
                <a16:creationId xmlns:a16="http://schemas.microsoft.com/office/drawing/2014/main" id="{97817F03-3540-4D73-B151-48A756334297}"/>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6914" name="Rectangle 43">
            <a:extLst>
              <a:ext uri="{FF2B5EF4-FFF2-40B4-BE49-F238E27FC236}">
                <a16:creationId xmlns:a16="http://schemas.microsoft.com/office/drawing/2014/main" id="{E4D28D76-0622-4A02-AA93-5F9BCD50B57C}"/>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FBA66B18-69AE-45F9-8F2B-00899660369C}" type="slidenum">
              <a:rPr lang="en-US" altLang="en-US" sz="1200">
                <a:solidFill>
                  <a:srgbClr val="000000"/>
                </a:solidFill>
              </a:rPr>
              <a:pPr>
                <a:buClrTx/>
                <a:buFontTx/>
                <a:buNone/>
              </a:pPr>
              <a:t>80</a:t>
            </a:fld>
            <a:endParaRPr lang="en-US" altLang="en-US" sz="1200">
              <a:solidFill>
                <a:srgbClr val="000000"/>
              </a:solidFill>
            </a:endParaRPr>
          </a:p>
        </p:txBody>
      </p:sp>
      <p:sp>
        <p:nvSpPr>
          <p:cNvPr id="166915" name="Text Box 1">
            <a:extLst>
              <a:ext uri="{FF2B5EF4-FFF2-40B4-BE49-F238E27FC236}">
                <a16:creationId xmlns:a16="http://schemas.microsoft.com/office/drawing/2014/main" id="{C7912A65-05F0-42E4-8446-6826B2B6DA26}"/>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7046C554-5974-4037-8F51-FB55904AD2DC}" type="slidenum">
              <a:rPr lang="en-US" altLang="en-US" sz="1200">
                <a:solidFill>
                  <a:srgbClr val="000000"/>
                </a:solidFill>
              </a:rPr>
              <a:pPr algn="r" eaLnBrk="1" hangingPunct="1">
                <a:buClrTx/>
                <a:buFontTx/>
                <a:buNone/>
              </a:pPr>
              <a:t>80</a:t>
            </a:fld>
            <a:endParaRPr lang="en-US" altLang="en-US" sz="1200">
              <a:solidFill>
                <a:srgbClr val="000000"/>
              </a:solidFill>
            </a:endParaRPr>
          </a:p>
        </p:txBody>
      </p:sp>
      <p:sp>
        <p:nvSpPr>
          <p:cNvPr id="166916" name="Text Box 2">
            <a:extLst>
              <a:ext uri="{FF2B5EF4-FFF2-40B4-BE49-F238E27FC236}">
                <a16:creationId xmlns:a16="http://schemas.microsoft.com/office/drawing/2014/main" id="{CEAD5F63-E712-48FD-97D7-CAB05B0F5E35}"/>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166917" name="Text Box 3">
            <a:extLst>
              <a:ext uri="{FF2B5EF4-FFF2-40B4-BE49-F238E27FC236}">
                <a16:creationId xmlns:a16="http://schemas.microsoft.com/office/drawing/2014/main" id="{B6B3A8DD-6313-406A-A38E-117451D26953}"/>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8962" name="Rectangle 43">
            <a:extLst>
              <a:ext uri="{FF2B5EF4-FFF2-40B4-BE49-F238E27FC236}">
                <a16:creationId xmlns:a16="http://schemas.microsoft.com/office/drawing/2014/main" id="{B8AA4874-52CF-4C9A-AC83-568D43B0F0AC}"/>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2878AF48-A7E6-454C-9828-5FB36A45DFB9}" type="slidenum">
              <a:rPr lang="en-US" altLang="en-US" sz="1200">
                <a:solidFill>
                  <a:srgbClr val="000000"/>
                </a:solidFill>
              </a:rPr>
              <a:pPr>
                <a:buClrTx/>
                <a:buFontTx/>
                <a:buNone/>
              </a:pPr>
              <a:t>81</a:t>
            </a:fld>
            <a:endParaRPr lang="en-US" altLang="en-US" sz="1200">
              <a:solidFill>
                <a:srgbClr val="000000"/>
              </a:solidFill>
            </a:endParaRPr>
          </a:p>
        </p:txBody>
      </p:sp>
      <p:sp>
        <p:nvSpPr>
          <p:cNvPr id="168963" name="Text Box 1">
            <a:extLst>
              <a:ext uri="{FF2B5EF4-FFF2-40B4-BE49-F238E27FC236}">
                <a16:creationId xmlns:a16="http://schemas.microsoft.com/office/drawing/2014/main" id="{7A63FFB0-6DC8-41AC-8D9A-ABA83B83F5BF}"/>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DC1BAEAD-22FB-4C8C-A32B-C17CA57F1AF8}" type="slidenum">
              <a:rPr lang="en-US" altLang="en-US" sz="1200">
                <a:solidFill>
                  <a:srgbClr val="000000"/>
                </a:solidFill>
              </a:rPr>
              <a:pPr algn="r" eaLnBrk="1" hangingPunct="1">
                <a:buClrTx/>
                <a:buFontTx/>
                <a:buNone/>
              </a:pPr>
              <a:t>81</a:t>
            </a:fld>
            <a:endParaRPr lang="en-US" altLang="en-US" sz="1200">
              <a:solidFill>
                <a:srgbClr val="000000"/>
              </a:solidFill>
            </a:endParaRPr>
          </a:p>
        </p:txBody>
      </p:sp>
      <p:sp>
        <p:nvSpPr>
          <p:cNvPr id="168964" name="Text Box 2">
            <a:extLst>
              <a:ext uri="{FF2B5EF4-FFF2-40B4-BE49-F238E27FC236}">
                <a16:creationId xmlns:a16="http://schemas.microsoft.com/office/drawing/2014/main" id="{DC14FD0A-113F-48E9-B6EA-CC41C3C641B3}"/>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168965" name="Text Box 3">
            <a:extLst>
              <a:ext uri="{FF2B5EF4-FFF2-40B4-BE49-F238E27FC236}">
                <a16:creationId xmlns:a16="http://schemas.microsoft.com/office/drawing/2014/main" id="{60457319-95A8-4E39-B09E-4178829248B2}"/>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1010" name="Rectangle 43">
            <a:extLst>
              <a:ext uri="{FF2B5EF4-FFF2-40B4-BE49-F238E27FC236}">
                <a16:creationId xmlns:a16="http://schemas.microsoft.com/office/drawing/2014/main" id="{BBDDC1EE-F2C5-441F-86C7-781036B55CF4}"/>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09B0E5EE-C7B2-4686-BDB7-98D4E3A36370}" type="slidenum">
              <a:rPr lang="en-US" altLang="en-US" sz="1200">
                <a:solidFill>
                  <a:srgbClr val="000000"/>
                </a:solidFill>
              </a:rPr>
              <a:pPr>
                <a:buClrTx/>
                <a:buFontTx/>
                <a:buNone/>
              </a:pPr>
              <a:t>82</a:t>
            </a:fld>
            <a:endParaRPr lang="en-US" altLang="en-US" sz="1200">
              <a:solidFill>
                <a:srgbClr val="000000"/>
              </a:solidFill>
            </a:endParaRPr>
          </a:p>
        </p:txBody>
      </p:sp>
      <p:sp>
        <p:nvSpPr>
          <p:cNvPr id="171011" name="Text Box 1">
            <a:extLst>
              <a:ext uri="{FF2B5EF4-FFF2-40B4-BE49-F238E27FC236}">
                <a16:creationId xmlns:a16="http://schemas.microsoft.com/office/drawing/2014/main" id="{08332986-123D-44A9-9AD2-807E597ABB5F}"/>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498F65DA-6390-4BBA-A8D9-6101864DA698}" type="slidenum">
              <a:rPr lang="en-US" altLang="en-US" sz="1200">
                <a:solidFill>
                  <a:srgbClr val="000000"/>
                </a:solidFill>
              </a:rPr>
              <a:pPr algn="r" eaLnBrk="1" hangingPunct="1">
                <a:buClrTx/>
                <a:buFontTx/>
                <a:buNone/>
              </a:pPr>
              <a:t>82</a:t>
            </a:fld>
            <a:endParaRPr lang="en-US" altLang="en-US" sz="1200">
              <a:solidFill>
                <a:srgbClr val="000000"/>
              </a:solidFill>
            </a:endParaRPr>
          </a:p>
        </p:txBody>
      </p:sp>
      <p:sp>
        <p:nvSpPr>
          <p:cNvPr id="171012" name="Text Box 2">
            <a:extLst>
              <a:ext uri="{FF2B5EF4-FFF2-40B4-BE49-F238E27FC236}">
                <a16:creationId xmlns:a16="http://schemas.microsoft.com/office/drawing/2014/main" id="{599B83E3-0B5C-4251-B878-641680D8F35B}"/>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171013" name="Text Box 3">
            <a:extLst>
              <a:ext uri="{FF2B5EF4-FFF2-40B4-BE49-F238E27FC236}">
                <a16:creationId xmlns:a16="http://schemas.microsoft.com/office/drawing/2014/main" id="{382A2C44-BE60-4D9A-A77C-B906CD939C7B}"/>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3058" name="Rectangle 43">
            <a:extLst>
              <a:ext uri="{FF2B5EF4-FFF2-40B4-BE49-F238E27FC236}">
                <a16:creationId xmlns:a16="http://schemas.microsoft.com/office/drawing/2014/main" id="{28BDFB52-DF2B-4292-8070-B5CE62673961}"/>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19173BD9-EAB1-48CB-A4D4-F8C0AFF811BD}" type="slidenum">
              <a:rPr lang="en-US" altLang="en-US" sz="1200">
                <a:solidFill>
                  <a:srgbClr val="000000"/>
                </a:solidFill>
              </a:rPr>
              <a:pPr>
                <a:buClrTx/>
                <a:buFontTx/>
                <a:buNone/>
              </a:pPr>
              <a:t>83</a:t>
            </a:fld>
            <a:endParaRPr lang="en-US" altLang="en-US" sz="1200">
              <a:solidFill>
                <a:srgbClr val="000000"/>
              </a:solidFill>
            </a:endParaRPr>
          </a:p>
        </p:txBody>
      </p:sp>
      <p:sp>
        <p:nvSpPr>
          <p:cNvPr id="173059" name="Text Box 1">
            <a:extLst>
              <a:ext uri="{FF2B5EF4-FFF2-40B4-BE49-F238E27FC236}">
                <a16:creationId xmlns:a16="http://schemas.microsoft.com/office/drawing/2014/main" id="{32F0C296-D6B2-4EE4-90D3-89A68B21CE5E}"/>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98DD8269-3CB4-4696-9194-BA8367380517}" type="slidenum">
              <a:rPr lang="en-US" altLang="en-US" sz="1200">
                <a:solidFill>
                  <a:srgbClr val="000000"/>
                </a:solidFill>
              </a:rPr>
              <a:pPr algn="r" eaLnBrk="1" hangingPunct="1">
                <a:buClrTx/>
                <a:buFontTx/>
                <a:buNone/>
              </a:pPr>
              <a:t>83</a:t>
            </a:fld>
            <a:endParaRPr lang="en-US" altLang="en-US" sz="1200">
              <a:solidFill>
                <a:srgbClr val="000000"/>
              </a:solidFill>
            </a:endParaRPr>
          </a:p>
        </p:txBody>
      </p:sp>
      <p:sp>
        <p:nvSpPr>
          <p:cNvPr id="173060" name="Text Box 2">
            <a:extLst>
              <a:ext uri="{FF2B5EF4-FFF2-40B4-BE49-F238E27FC236}">
                <a16:creationId xmlns:a16="http://schemas.microsoft.com/office/drawing/2014/main" id="{AE40BFB1-4C99-462E-9D6C-269EB1507990}"/>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173061" name="Text Box 3">
            <a:extLst>
              <a:ext uri="{FF2B5EF4-FFF2-40B4-BE49-F238E27FC236}">
                <a16:creationId xmlns:a16="http://schemas.microsoft.com/office/drawing/2014/main" id="{EFD3BECE-B3C2-46DD-A2EB-8CB14AE27029}"/>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5106" name="Rectangle 43">
            <a:extLst>
              <a:ext uri="{FF2B5EF4-FFF2-40B4-BE49-F238E27FC236}">
                <a16:creationId xmlns:a16="http://schemas.microsoft.com/office/drawing/2014/main" id="{8D71AD42-7431-4C59-9D4A-096ADB756F18}"/>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1DB2DB5A-8375-438C-B6D3-8D56CCEFCBC7}" type="slidenum">
              <a:rPr lang="en-US" altLang="en-US" sz="1200">
                <a:solidFill>
                  <a:srgbClr val="000000"/>
                </a:solidFill>
              </a:rPr>
              <a:pPr>
                <a:buClrTx/>
                <a:buFontTx/>
                <a:buNone/>
              </a:pPr>
              <a:t>84</a:t>
            </a:fld>
            <a:endParaRPr lang="en-US" altLang="en-US" sz="1200">
              <a:solidFill>
                <a:srgbClr val="000000"/>
              </a:solidFill>
            </a:endParaRPr>
          </a:p>
        </p:txBody>
      </p:sp>
      <p:sp>
        <p:nvSpPr>
          <p:cNvPr id="175107" name="Text Box 1">
            <a:extLst>
              <a:ext uri="{FF2B5EF4-FFF2-40B4-BE49-F238E27FC236}">
                <a16:creationId xmlns:a16="http://schemas.microsoft.com/office/drawing/2014/main" id="{B34DC0B9-97AA-469E-B0BD-E2E288B929AB}"/>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9FFF6164-CEFC-493F-BBFC-2E5CECF543BC}" type="slidenum">
              <a:rPr lang="en-US" altLang="en-US" sz="1200">
                <a:solidFill>
                  <a:srgbClr val="000000"/>
                </a:solidFill>
              </a:rPr>
              <a:pPr algn="r" eaLnBrk="1" hangingPunct="1">
                <a:buClrTx/>
                <a:buFontTx/>
                <a:buNone/>
              </a:pPr>
              <a:t>84</a:t>
            </a:fld>
            <a:endParaRPr lang="en-US" altLang="en-US" sz="1200">
              <a:solidFill>
                <a:srgbClr val="000000"/>
              </a:solidFill>
            </a:endParaRPr>
          </a:p>
        </p:txBody>
      </p:sp>
      <p:sp>
        <p:nvSpPr>
          <p:cNvPr id="175108" name="Text Box 2">
            <a:extLst>
              <a:ext uri="{FF2B5EF4-FFF2-40B4-BE49-F238E27FC236}">
                <a16:creationId xmlns:a16="http://schemas.microsoft.com/office/drawing/2014/main" id="{796855EF-7CBD-482E-8E17-0B86460A1239}"/>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175109" name="Text Box 3">
            <a:extLst>
              <a:ext uri="{FF2B5EF4-FFF2-40B4-BE49-F238E27FC236}">
                <a16:creationId xmlns:a16="http://schemas.microsoft.com/office/drawing/2014/main" id="{112947B5-3431-41EA-857C-2B2C1EB11E5C}"/>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7154" name="Rectangle 43">
            <a:extLst>
              <a:ext uri="{FF2B5EF4-FFF2-40B4-BE49-F238E27FC236}">
                <a16:creationId xmlns:a16="http://schemas.microsoft.com/office/drawing/2014/main" id="{7235CA1F-1359-4769-8AC5-81AE77566567}"/>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AF4EC759-5D5C-4087-B332-BC670C1DA168}" type="slidenum">
              <a:rPr lang="en-US" altLang="en-US" sz="1200">
                <a:solidFill>
                  <a:srgbClr val="000000"/>
                </a:solidFill>
              </a:rPr>
              <a:pPr>
                <a:buClrTx/>
                <a:buFontTx/>
                <a:buNone/>
              </a:pPr>
              <a:t>85</a:t>
            </a:fld>
            <a:endParaRPr lang="en-US" altLang="en-US" sz="1200">
              <a:solidFill>
                <a:srgbClr val="000000"/>
              </a:solidFill>
            </a:endParaRPr>
          </a:p>
        </p:txBody>
      </p:sp>
      <p:sp>
        <p:nvSpPr>
          <p:cNvPr id="177155" name="Text Box 1">
            <a:extLst>
              <a:ext uri="{FF2B5EF4-FFF2-40B4-BE49-F238E27FC236}">
                <a16:creationId xmlns:a16="http://schemas.microsoft.com/office/drawing/2014/main" id="{5C07A79A-87AC-4778-A11E-0CB217497C35}"/>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F023A592-F657-4FB8-A6F1-4E212687DA32}" type="slidenum">
              <a:rPr lang="en-US" altLang="en-US" sz="1200">
                <a:solidFill>
                  <a:srgbClr val="000000"/>
                </a:solidFill>
              </a:rPr>
              <a:pPr algn="r" eaLnBrk="1" hangingPunct="1">
                <a:buClrTx/>
                <a:buFontTx/>
                <a:buNone/>
              </a:pPr>
              <a:t>85</a:t>
            </a:fld>
            <a:endParaRPr lang="en-US" altLang="en-US" sz="1200">
              <a:solidFill>
                <a:srgbClr val="000000"/>
              </a:solidFill>
            </a:endParaRPr>
          </a:p>
        </p:txBody>
      </p:sp>
      <p:sp>
        <p:nvSpPr>
          <p:cNvPr id="177156" name="Text Box 2">
            <a:extLst>
              <a:ext uri="{FF2B5EF4-FFF2-40B4-BE49-F238E27FC236}">
                <a16:creationId xmlns:a16="http://schemas.microsoft.com/office/drawing/2014/main" id="{8A14D15A-7388-4695-87A8-890B5C91236E}"/>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177157" name="Text Box 3">
            <a:extLst>
              <a:ext uri="{FF2B5EF4-FFF2-40B4-BE49-F238E27FC236}">
                <a16:creationId xmlns:a16="http://schemas.microsoft.com/office/drawing/2014/main" id="{956816D2-52F8-48DD-9AB0-13070BCE2676}"/>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9202" name="Rectangle 43">
            <a:extLst>
              <a:ext uri="{FF2B5EF4-FFF2-40B4-BE49-F238E27FC236}">
                <a16:creationId xmlns:a16="http://schemas.microsoft.com/office/drawing/2014/main" id="{98E2B1B0-134A-4CEC-AE2F-963D7C5E9346}"/>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218246D3-312B-4936-8D4B-0CA521CBD458}" type="slidenum">
              <a:rPr lang="en-US" altLang="en-US" sz="1200">
                <a:solidFill>
                  <a:srgbClr val="000000"/>
                </a:solidFill>
              </a:rPr>
              <a:pPr>
                <a:buClrTx/>
                <a:buFontTx/>
                <a:buNone/>
              </a:pPr>
              <a:t>86</a:t>
            </a:fld>
            <a:endParaRPr lang="en-US" altLang="en-US" sz="1200">
              <a:solidFill>
                <a:srgbClr val="000000"/>
              </a:solidFill>
            </a:endParaRPr>
          </a:p>
        </p:txBody>
      </p:sp>
      <p:sp>
        <p:nvSpPr>
          <p:cNvPr id="179203" name="Text Box 1">
            <a:extLst>
              <a:ext uri="{FF2B5EF4-FFF2-40B4-BE49-F238E27FC236}">
                <a16:creationId xmlns:a16="http://schemas.microsoft.com/office/drawing/2014/main" id="{F1CB7F49-4AAA-4830-83FA-D08A8A388627}"/>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38489588-A588-4B19-AE84-DDA4575A8215}" type="slidenum">
              <a:rPr lang="en-US" altLang="en-US" sz="1200">
                <a:solidFill>
                  <a:srgbClr val="000000"/>
                </a:solidFill>
              </a:rPr>
              <a:pPr algn="r" eaLnBrk="1" hangingPunct="1">
                <a:buClrTx/>
                <a:buFontTx/>
                <a:buNone/>
              </a:pPr>
              <a:t>86</a:t>
            </a:fld>
            <a:endParaRPr lang="en-US" altLang="en-US" sz="1200">
              <a:solidFill>
                <a:srgbClr val="000000"/>
              </a:solidFill>
            </a:endParaRPr>
          </a:p>
        </p:txBody>
      </p:sp>
      <p:sp>
        <p:nvSpPr>
          <p:cNvPr id="179204" name="Text Box 2">
            <a:extLst>
              <a:ext uri="{FF2B5EF4-FFF2-40B4-BE49-F238E27FC236}">
                <a16:creationId xmlns:a16="http://schemas.microsoft.com/office/drawing/2014/main" id="{01883BC0-C447-4F8A-A771-16CEC5201F4C}"/>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179205" name="Text Box 3">
            <a:extLst>
              <a:ext uri="{FF2B5EF4-FFF2-40B4-BE49-F238E27FC236}">
                <a16:creationId xmlns:a16="http://schemas.microsoft.com/office/drawing/2014/main" id="{BECF307D-6786-4A3A-A0C9-155CA754FAFB}"/>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1250" name="Rectangle 43">
            <a:extLst>
              <a:ext uri="{FF2B5EF4-FFF2-40B4-BE49-F238E27FC236}">
                <a16:creationId xmlns:a16="http://schemas.microsoft.com/office/drawing/2014/main" id="{3EA4DC51-3471-45D7-9DF8-FE34E778B930}"/>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F1606787-1163-4ACC-A1A5-68CCE1D06E6C}" type="slidenum">
              <a:rPr lang="en-US" altLang="en-US" sz="1200">
                <a:solidFill>
                  <a:srgbClr val="000000"/>
                </a:solidFill>
              </a:rPr>
              <a:pPr>
                <a:buClrTx/>
                <a:buFontTx/>
                <a:buNone/>
              </a:pPr>
              <a:t>87</a:t>
            </a:fld>
            <a:endParaRPr lang="en-US" altLang="en-US" sz="1200">
              <a:solidFill>
                <a:srgbClr val="000000"/>
              </a:solidFill>
            </a:endParaRPr>
          </a:p>
        </p:txBody>
      </p:sp>
      <p:sp>
        <p:nvSpPr>
          <p:cNvPr id="181251" name="Text Box 1">
            <a:extLst>
              <a:ext uri="{FF2B5EF4-FFF2-40B4-BE49-F238E27FC236}">
                <a16:creationId xmlns:a16="http://schemas.microsoft.com/office/drawing/2014/main" id="{DF00ABEB-0D72-4D0B-AF14-3F78DBBB5577}"/>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0C4336D4-AEC7-43E5-B079-5E1B9786ECA3}" type="slidenum">
              <a:rPr lang="en-US" altLang="en-US" sz="1200">
                <a:solidFill>
                  <a:srgbClr val="000000"/>
                </a:solidFill>
              </a:rPr>
              <a:pPr algn="r" eaLnBrk="1" hangingPunct="1">
                <a:buClrTx/>
                <a:buFontTx/>
                <a:buNone/>
              </a:pPr>
              <a:t>87</a:t>
            </a:fld>
            <a:endParaRPr lang="en-US" altLang="en-US" sz="1200">
              <a:solidFill>
                <a:srgbClr val="000000"/>
              </a:solidFill>
            </a:endParaRPr>
          </a:p>
        </p:txBody>
      </p:sp>
      <p:sp>
        <p:nvSpPr>
          <p:cNvPr id="181252" name="Text Box 2">
            <a:extLst>
              <a:ext uri="{FF2B5EF4-FFF2-40B4-BE49-F238E27FC236}">
                <a16:creationId xmlns:a16="http://schemas.microsoft.com/office/drawing/2014/main" id="{A03DDED2-E949-41B7-B0C7-978EBBEA4755}"/>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181253" name="Text Box 3">
            <a:extLst>
              <a:ext uri="{FF2B5EF4-FFF2-40B4-BE49-F238E27FC236}">
                <a16:creationId xmlns:a16="http://schemas.microsoft.com/office/drawing/2014/main" id="{53880024-CD1F-481A-9B48-13F0A2F61B83}"/>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3298" name="Rectangle 43">
            <a:extLst>
              <a:ext uri="{FF2B5EF4-FFF2-40B4-BE49-F238E27FC236}">
                <a16:creationId xmlns:a16="http://schemas.microsoft.com/office/drawing/2014/main" id="{D2EBA1BE-86ED-47BE-95EE-558B13233080}"/>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9AE76479-D705-4BA6-AE6D-385A0D135B1B}" type="slidenum">
              <a:rPr lang="en-US" altLang="en-US" sz="1200">
                <a:solidFill>
                  <a:srgbClr val="000000"/>
                </a:solidFill>
              </a:rPr>
              <a:pPr>
                <a:buClrTx/>
                <a:buFontTx/>
                <a:buNone/>
              </a:pPr>
              <a:t>88</a:t>
            </a:fld>
            <a:endParaRPr lang="en-US" altLang="en-US" sz="1200">
              <a:solidFill>
                <a:srgbClr val="000000"/>
              </a:solidFill>
            </a:endParaRPr>
          </a:p>
        </p:txBody>
      </p:sp>
      <p:sp>
        <p:nvSpPr>
          <p:cNvPr id="183299" name="Text Box 1">
            <a:extLst>
              <a:ext uri="{FF2B5EF4-FFF2-40B4-BE49-F238E27FC236}">
                <a16:creationId xmlns:a16="http://schemas.microsoft.com/office/drawing/2014/main" id="{56D738BE-39D9-4976-B033-420BD5971A32}"/>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D53E9524-7B04-414A-9A96-0DC0DFD3C002}" type="slidenum">
              <a:rPr lang="en-US" altLang="en-US" sz="1200">
                <a:solidFill>
                  <a:srgbClr val="000000"/>
                </a:solidFill>
              </a:rPr>
              <a:pPr algn="r" eaLnBrk="1" hangingPunct="1">
                <a:buClrTx/>
                <a:buFontTx/>
                <a:buNone/>
              </a:pPr>
              <a:t>88</a:t>
            </a:fld>
            <a:endParaRPr lang="en-US" altLang="en-US" sz="1200">
              <a:solidFill>
                <a:srgbClr val="000000"/>
              </a:solidFill>
            </a:endParaRPr>
          </a:p>
        </p:txBody>
      </p:sp>
      <p:sp>
        <p:nvSpPr>
          <p:cNvPr id="183300" name="Text Box 2">
            <a:extLst>
              <a:ext uri="{FF2B5EF4-FFF2-40B4-BE49-F238E27FC236}">
                <a16:creationId xmlns:a16="http://schemas.microsoft.com/office/drawing/2014/main" id="{CB6549AE-FD98-4495-975C-E7F2736BAFE4}"/>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183301" name="Text Box 3">
            <a:extLst>
              <a:ext uri="{FF2B5EF4-FFF2-40B4-BE49-F238E27FC236}">
                <a16:creationId xmlns:a16="http://schemas.microsoft.com/office/drawing/2014/main" id="{B4137BE5-DAA5-4F6C-BB62-967B20412AB8}"/>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5346" name="Rectangle 43">
            <a:extLst>
              <a:ext uri="{FF2B5EF4-FFF2-40B4-BE49-F238E27FC236}">
                <a16:creationId xmlns:a16="http://schemas.microsoft.com/office/drawing/2014/main" id="{C7C08619-B86F-450B-B352-6553E2B6D383}"/>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96DD759B-1B76-41DD-A758-34805DD319AB}" type="slidenum">
              <a:rPr lang="en-US" altLang="en-US" sz="1200">
                <a:solidFill>
                  <a:srgbClr val="000000"/>
                </a:solidFill>
              </a:rPr>
              <a:pPr>
                <a:buClrTx/>
                <a:buFontTx/>
                <a:buNone/>
              </a:pPr>
              <a:t>89</a:t>
            </a:fld>
            <a:endParaRPr lang="en-US" altLang="en-US" sz="1200">
              <a:solidFill>
                <a:srgbClr val="000000"/>
              </a:solidFill>
            </a:endParaRPr>
          </a:p>
        </p:txBody>
      </p:sp>
      <p:sp>
        <p:nvSpPr>
          <p:cNvPr id="185347" name="Text Box 1">
            <a:extLst>
              <a:ext uri="{FF2B5EF4-FFF2-40B4-BE49-F238E27FC236}">
                <a16:creationId xmlns:a16="http://schemas.microsoft.com/office/drawing/2014/main" id="{270D6EE0-71D0-4C56-8B33-7FDF5CBE1838}"/>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90578FC3-EE8B-4A9B-902B-2BCFB3C3E3BD}" type="slidenum">
              <a:rPr lang="en-US" altLang="en-US" sz="1200">
                <a:solidFill>
                  <a:srgbClr val="000000"/>
                </a:solidFill>
              </a:rPr>
              <a:pPr algn="r" eaLnBrk="1" hangingPunct="1">
                <a:buClrTx/>
                <a:buFontTx/>
                <a:buNone/>
              </a:pPr>
              <a:t>89</a:t>
            </a:fld>
            <a:endParaRPr lang="en-US" altLang="en-US" sz="1200">
              <a:solidFill>
                <a:srgbClr val="000000"/>
              </a:solidFill>
            </a:endParaRPr>
          </a:p>
        </p:txBody>
      </p:sp>
      <p:sp>
        <p:nvSpPr>
          <p:cNvPr id="185348" name="Text Box 2">
            <a:extLst>
              <a:ext uri="{FF2B5EF4-FFF2-40B4-BE49-F238E27FC236}">
                <a16:creationId xmlns:a16="http://schemas.microsoft.com/office/drawing/2014/main" id="{833DF373-7DCB-4BA2-A119-5A988A5DEF59}"/>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185349" name="Text Box 3">
            <a:extLst>
              <a:ext uri="{FF2B5EF4-FFF2-40B4-BE49-F238E27FC236}">
                <a16:creationId xmlns:a16="http://schemas.microsoft.com/office/drawing/2014/main" id="{371629D9-52FF-4967-A074-679C1EB2C26E}"/>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Rectangle 43">
            <a:extLst>
              <a:ext uri="{FF2B5EF4-FFF2-40B4-BE49-F238E27FC236}">
                <a16:creationId xmlns:a16="http://schemas.microsoft.com/office/drawing/2014/main" id="{681B77CC-3520-417C-82E0-CA0BB326324F}"/>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0CA845A0-2A38-40F6-B779-55C500EDB7D8}" type="slidenum">
              <a:rPr lang="en-US" altLang="en-US" sz="1200">
                <a:solidFill>
                  <a:srgbClr val="000000"/>
                </a:solidFill>
              </a:rPr>
              <a:pPr>
                <a:buClrTx/>
                <a:buFontTx/>
                <a:buNone/>
              </a:pPr>
              <a:t>9</a:t>
            </a:fld>
            <a:endParaRPr lang="en-US" altLang="en-US" sz="1200">
              <a:solidFill>
                <a:srgbClr val="000000"/>
              </a:solidFill>
            </a:endParaRPr>
          </a:p>
        </p:txBody>
      </p:sp>
      <p:sp>
        <p:nvSpPr>
          <p:cNvPr id="21507" name="Text Box 1">
            <a:extLst>
              <a:ext uri="{FF2B5EF4-FFF2-40B4-BE49-F238E27FC236}">
                <a16:creationId xmlns:a16="http://schemas.microsoft.com/office/drawing/2014/main" id="{7B38E06A-0B72-4F66-935F-7938F8E6CCFC}"/>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98A980B8-185A-4298-A940-5F6205204A56}" type="slidenum">
              <a:rPr lang="en-US" altLang="en-US" sz="1200">
                <a:solidFill>
                  <a:srgbClr val="000000"/>
                </a:solidFill>
              </a:rPr>
              <a:pPr algn="r" eaLnBrk="1" hangingPunct="1">
                <a:buClrTx/>
                <a:buFontTx/>
                <a:buNone/>
              </a:pPr>
              <a:t>9</a:t>
            </a:fld>
            <a:endParaRPr lang="en-US" altLang="en-US" sz="1200">
              <a:solidFill>
                <a:srgbClr val="000000"/>
              </a:solidFill>
            </a:endParaRPr>
          </a:p>
        </p:txBody>
      </p:sp>
      <p:sp>
        <p:nvSpPr>
          <p:cNvPr id="21508" name="Text Box 2">
            <a:extLst>
              <a:ext uri="{FF2B5EF4-FFF2-40B4-BE49-F238E27FC236}">
                <a16:creationId xmlns:a16="http://schemas.microsoft.com/office/drawing/2014/main" id="{3996B365-9D95-4A12-A301-69F002CC866F}"/>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21509" name="Text Box 3">
            <a:extLst>
              <a:ext uri="{FF2B5EF4-FFF2-40B4-BE49-F238E27FC236}">
                <a16:creationId xmlns:a16="http://schemas.microsoft.com/office/drawing/2014/main" id="{31B3B151-0053-4D5C-A933-5487D1C0CFCE}"/>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7394" name="Rectangle 43">
            <a:extLst>
              <a:ext uri="{FF2B5EF4-FFF2-40B4-BE49-F238E27FC236}">
                <a16:creationId xmlns:a16="http://schemas.microsoft.com/office/drawing/2014/main" id="{3660EC6A-77ED-419C-830B-6023EDAE01B5}"/>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CB27E868-22D1-405B-87A1-35033D57E488}" type="slidenum">
              <a:rPr lang="en-US" altLang="en-US" sz="1200">
                <a:solidFill>
                  <a:srgbClr val="000000"/>
                </a:solidFill>
              </a:rPr>
              <a:pPr>
                <a:buClrTx/>
                <a:buFontTx/>
                <a:buNone/>
              </a:pPr>
              <a:t>90</a:t>
            </a:fld>
            <a:endParaRPr lang="en-US" altLang="en-US" sz="1200">
              <a:solidFill>
                <a:srgbClr val="000000"/>
              </a:solidFill>
            </a:endParaRPr>
          </a:p>
        </p:txBody>
      </p:sp>
      <p:sp>
        <p:nvSpPr>
          <p:cNvPr id="187395" name="Text Box 1">
            <a:extLst>
              <a:ext uri="{FF2B5EF4-FFF2-40B4-BE49-F238E27FC236}">
                <a16:creationId xmlns:a16="http://schemas.microsoft.com/office/drawing/2014/main" id="{77B97480-B30D-4C79-98F0-27F28F80FED2}"/>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E248C93E-FD59-444B-A927-1CB65C9ED616}" type="slidenum">
              <a:rPr lang="en-US" altLang="en-US" sz="1200">
                <a:solidFill>
                  <a:srgbClr val="000000"/>
                </a:solidFill>
              </a:rPr>
              <a:pPr algn="r" eaLnBrk="1" hangingPunct="1">
                <a:buClrTx/>
                <a:buFontTx/>
                <a:buNone/>
              </a:pPr>
              <a:t>90</a:t>
            </a:fld>
            <a:endParaRPr lang="en-US" altLang="en-US" sz="1200">
              <a:solidFill>
                <a:srgbClr val="000000"/>
              </a:solidFill>
            </a:endParaRPr>
          </a:p>
        </p:txBody>
      </p:sp>
      <p:sp>
        <p:nvSpPr>
          <p:cNvPr id="187396" name="Text Box 2">
            <a:extLst>
              <a:ext uri="{FF2B5EF4-FFF2-40B4-BE49-F238E27FC236}">
                <a16:creationId xmlns:a16="http://schemas.microsoft.com/office/drawing/2014/main" id="{87BE28F9-52BF-4BCC-B9C8-77F224739265}"/>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187397" name="Text Box 3">
            <a:extLst>
              <a:ext uri="{FF2B5EF4-FFF2-40B4-BE49-F238E27FC236}">
                <a16:creationId xmlns:a16="http://schemas.microsoft.com/office/drawing/2014/main" id="{150797EA-25B6-4C79-851A-E0695C8C5850}"/>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9442" name="Rectangle 43">
            <a:extLst>
              <a:ext uri="{FF2B5EF4-FFF2-40B4-BE49-F238E27FC236}">
                <a16:creationId xmlns:a16="http://schemas.microsoft.com/office/drawing/2014/main" id="{973D8ED0-65C1-4383-962F-7F73AB645726}"/>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F24608B9-B96E-499C-BFDC-5C89CE2E8CD0}" type="slidenum">
              <a:rPr lang="en-US" altLang="en-US" sz="1200">
                <a:solidFill>
                  <a:srgbClr val="000000"/>
                </a:solidFill>
              </a:rPr>
              <a:pPr>
                <a:buClrTx/>
                <a:buFontTx/>
                <a:buNone/>
              </a:pPr>
              <a:t>91</a:t>
            </a:fld>
            <a:endParaRPr lang="en-US" altLang="en-US" sz="1200">
              <a:solidFill>
                <a:srgbClr val="000000"/>
              </a:solidFill>
            </a:endParaRPr>
          </a:p>
        </p:txBody>
      </p:sp>
      <p:sp>
        <p:nvSpPr>
          <p:cNvPr id="189443" name="Text Box 1">
            <a:extLst>
              <a:ext uri="{FF2B5EF4-FFF2-40B4-BE49-F238E27FC236}">
                <a16:creationId xmlns:a16="http://schemas.microsoft.com/office/drawing/2014/main" id="{9F949A23-CA17-49E6-9272-E75F74BA482B}"/>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6DE22C1A-E2D1-4F96-924E-8420CC5B24FD}" type="slidenum">
              <a:rPr lang="en-US" altLang="en-US" sz="1200">
                <a:solidFill>
                  <a:srgbClr val="000000"/>
                </a:solidFill>
              </a:rPr>
              <a:pPr algn="r" eaLnBrk="1" hangingPunct="1">
                <a:buClrTx/>
                <a:buFontTx/>
                <a:buNone/>
              </a:pPr>
              <a:t>91</a:t>
            </a:fld>
            <a:endParaRPr lang="en-US" altLang="en-US" sz="1200">
              <a:solidFill>
                <a:srgbClr val="000000"/>
              </a:solidFill>
            </a:endParaRPr>
          </a:p>
        </p:txBody>
      </p:sp>
      <p:sp>
        <p:nvSpPr>
          <p:cNvPr id="189444" name="Text Box 2">
            <a:extLst>
              <a:ext uri="{FF2B5EF4-FFF2-40B4-BE49-F238E27FC236}">
                <a16:creationId xmlns:a16="http://schemas.microsoft.com/office/drawing/2014/main" id="{069C0261-F92B-4263-A5BE-E06453FF708F}"/>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189445" name="Text Box 3">
            <a:extLst>
              <a:ext uri="{FF2B5EF4-FFF2-40B4-BE49-F238E27FC236}">
                <a16:creationId xmlns:a16="http://schemas.microsoft.com/office/drawing/2014/main" id="{57303E25-731A-4366-9873-E1DA6A545E33}"/>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1490" name="Rectangle 43">
            <a:extLst>
              <a:ext uri="{FF2B5EF4-FFF2-40B4-BE49-F238E27FC236}">
                <a16:creationId xmlns:a16="http://schemas.microsoft.com/office/drawing/2014/main" id="{7508D67C-D595-4B06-BE06-F2E04F271D79}"/>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5D0D9907-AEBC-42C5-92BB-FDEC0EC042DC}" type="slidenum">
              <a:rPr lang="en-US" altLang="en-US" sz="1200">
                <a:solidFill>
                  <a:srgbClr val="000000"/>
                </a:solidFill>
              </a:rPr>
              <a:pPr>
                <a:buClrTx/>
                <a:buFontTx/>
                <a:buNone/>
              </a:pPr>
              <a:t>92</a:t>
            </a:fld>
            <a:endParaRPr lang="en-US" altLang="en-US" sz="1200">
              <a:solidFill>
                <a:srgbClr val="000000"/>
              </a:solidFill>
            </a:endParaRPr>
          </a:p>
        </p:txBody>
      </p:sp>
      <p:sp>
        <p:nvSpPr>
          <p:cNvPr id="191491" name="Text Box 1">
            <a:extLst>
              <a:ext uri="{FF2B5EF4-FFF2-40B4-BE49-F238E27FC236}">
                <a16:creationId xmlns:a16="http://schemas.microsoft.com/office/drawing/2014/main" id="{E775B374-DCAD-42F8-B1EF-BA25B30FE432}"/>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90C8DD96-8780-437B-91D8-68A76DD32AAB}" type="slidenum">
              <a:rPr lang="en-US" altLang="en-US" sz="1200">
                <a:solidFill>
                  <a:srgbClr val="000000"/>
                </a:solidFill>
              </a:rPr>
              <a:pPr algn="r" eaLnBrk="1" hangingPunct="1">
                <a:buClrTx/>
                <a:buFontTx/>
                <a:buNone/>
              </a:pPr>
              <a:t>92</a:t>
            </a:fld>
            <a:endParaRPr lang="en-US" altLang="en-US" sz="1200">
              <a:solidFill>
                <a:srgbClr val="000000"/>
              </a:solidFill>
            </a:endParaRPr>
          </a:p>
        </p:txBody>
      </p:sp>
      <p:sp>
        <p:nvSpPr>
          <p:cNvPr id="191492" name="Text Box 2">
            <a:extLst>
              <a:ext uri="{FF2B5EF4-FFF2-40B4-BE49-F238E27FC236}">
                <a16:creationId xmlns:a16="http://schemas.microsoft.com/office/drawing/2014/main" id="{6F8B95F5-85EE-4634-8845-DAB21D47844B}"/>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191493" name="Text Box 3">
            <a:extLst>
              <a:ext uri="{FF2B5EF4-FFF2-40B4-BE49-F238E27FC236}">
                <a16:creationId xmlns:a16="http://schemas.microsoft.com/office/drawing/2014/main" id="{9CCFF0B1-3993-460A-87C8-54B5159A8D9F}"/>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3538" name="Rectangle 43">
            <a:extLst>
              <a:ext uri="{FF2B5EF4-FFF2-40B4-BE49-F238E27FC236}">
                <a16:creationId xmlns:a16="http://schemas.microsoft.com/office/drawing/2014/main" id="{3E67239C-4185-47BA-9800-47BA2094C17D}"/>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FDFD780B-D019-416F-973B-71967E9281AB}" type="slidenum">
              <a:rPr lang="en-US" altLang="en-US" sz="1200">
                <a:solidFill>
                  <a:srgbClr val="000000"/>
                </a:solidFill>
              </a:rPr>
              <a:pPr>
                <a:buClrTx/>
                <a:buFontTx/>
                <a:buNone/>
              </a:pPr>
              <a:t>93</a:t>
            </a:fld>
            <a:endParaRPr lang="en-US" altLang="en-US" sz="1200">
              <a:solidFill>
                <a:srgbClr val="000000"/>
              </a:solidFill>
            </a:endParaRPr>
          </a:p>
        </p:txBody>
      </p:sp>
      <p:sp>
        <p:nvSpPr>
          <p:cNvPr id="193539" name="Text Box 1">
            <a:extLst>
              <a:ext uri="{FF2B5EF4-FFF2-40B4-BE49-F238E27FC236}">
                <a16:creationId xmlns:a16="http://schemas.microsoft.com/office/drawing/2014/main" id="{F5E5EA88-B05D-4D67-AD32-1DD618A24507}"/>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30A7AF14-AAF5-4711-8A28-120E7D36A2B5}" type="slidenum">
              <a:rPr lang="en-US" altLang="en-US" sz="1200">
                <a:solidFill>
                  <a:srgbClr val="000000"/>
                </a:solidFill>
              </a:rPr>
              <a:pPr algn="r" eaLnBrk="1" hangingPunct="1">
                <a:buClrTx/>
                <a:buFontTx/>
                <a:buNone/>
              </a:pPr>
              <a:t>93</a:t>
            </a:fld>
            <a:endParaRPr lang="en-US" altLang="en-US" sz="1200">
              <a:solidFill>
                <a:srgbClr val="000000"/>
              </a:solidFill>
            </a:endParaRPr>
          </a:p>
        </p:txBody>
      </p:sp>
      <p:sp>
        <p:nvSpPr>
          <p:cNvPr id="193540" name="Text Box 2">
            <a:extLst>
              <a:ext uri="{FF2B5EF4-FFF2-40B4-BE49-F238E27FC236}">
                <a16:creationId xmlns:a16="http://schemas.microsoft.com/office/drawing/2014/main" id="{33E9464A-C61C-4361-A103-5E83A6F700E5}"/>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193541" name="Text Box 3">
            <a:extLst>
              <a:ext uri="{FF2B5EF4-FFF2-40B4-BE49-F238E27FC236}">
                <a16:creationId xmlns:a16="http://schemas.microsoft.com/office/drawing/2014/main" id="{52A842A8-1ADA-4C16-AEA0-E58AD4E3AECF}"/>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5586" name="Rectangle 43">
            <a:extLst>
              <a:ext uri="{FF2B5EF4-FFF2-40B4-BE49-F238E27FC236}">
                <a16:creationId xmlns:a16="http://schemas.microsoft.com/office/drawing/2014/main" id="{C526535C-3A22-4537-A2B2-66134CAAFABE}"/>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077B165E-FF95-441F-9921-297011B801A7}" type="slidenum">
              <a:rPr lang="en-US" altLang="en-US" sz="1200">
                <a:solidFill>
                  <a:srgbClr val="000000"/>
                </a:solidFill>
              </a:rPr>
              <a:pPr>
                <a:buClrTx/>
                <a:buFontTx/>
                <a:buNone/>
              </a:pPr>
              <a:t>94</a:t>
            </a:fld>
            <a:endParaRPr lang="en-US" altLang="en-US" sz="1200">
              <a:solidFill>
                <a:srgbClr val="000000"/>
              </a:solidFill>
            </a:endParaRPr>
          </a:p>
        </p:txBody>
      </p:sp>
      <p:sp>
        <p:nvSpPr>
          <p:cNvPr id="195587" name="Text Box 1">
            <a:extLst>
              <a:ext uri="{FF2B5EF4-FFF2-40B4-BE49-F238E27FC236}">
                <a16:creationId xmlns:a16="http://schemas.microsoft.com/office/drawing/2014/main" id="{FEC0A74B-185E-4D68-B97B-719907F611C1}"/>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848FB82A-08CB-4EFC-B778-AC32C9DAB046}" type="slidenum">
              <a:rPr lang="en-US" altLang="en-US" sz="1200">
                <a:solidFill>
                  <a:srgbClr val="000000"/>
                </a:solidFill>
              </a:rPr>
              <a:pPr algn="r" eaLnBrk="1" hangingPunct="1">
                <a:buClrTx/>
                <a:buFontTx/>
                <a:buNone/>
              </a:pPr>
              <a:t>94</a:t>
            </a:fld>
            <a:endParaRPr lang="en-US" altLang="en-US" sz="1200">
              <a:solidFill>
                <a:srgbClr val="000000"/>
              </a:solidFill>
            </a:endParaRPr>
          </a:p>
        </p:txBody>
      </p:sp>
      <p:sp>
        <p:nvSpPr>
          <p:cNvPr id="195588" name="Text Box 2">
            <a:extLst>
              <a:ext uri="{FF2B5EF4-FFF2-40B4-BE49-F238E27FC236}">
                <a16:creationId xmlns:a16="http://schemas.microsoft.com/office/drawing/2014/main" id="{E8DDD61B-6B08-401C-A8DA-AC5DD75E0009}"/>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195589" name="Text Box 3">
            <a:extLst>
              <a:ext uri="{FF2B5EF4-FFF2-40B4-BE49-F238E27FC236}">
                <a16:creationId xmlns:a16="http://schemas.microsoft.com/office/drawing/2014/main" id="{5A983E11-7A8B-405D-9DDD-FAA64387DF23}"/>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7634" name="Rectangle 43">
            <a:extLst>
              <a:ext uri="{FF2B5EF4-FFF2-40B4-BE49-F238E27FC236}">
                <a16:creationId xmlns:a16="http://schemas.microsoft.com/office/drawing/2014/main" id="{62257CE5-3762-46DE-88E1-DD6E4D51C459}"/>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BAEA11A4-3BE6-44FA-B82C-54F0B3816F0A}" type="slidenum">
              <a:rPr lang="en-US" altLang="en-US" sz="1200">
                <a:solidFill>
                  <a:srgbClr val="000000"/>
                </a:solidFill>
              </a:rPr>
              <a:pPr>
                <a:buClrTx/>
                <a:buFontTx/>
                <a:buNone/>
              </a:pPr>
              <a:t>95</a:t>
            </a:fld>
            <a:endParaRPr lang="en-US" altLang="en-US" sz="1200">
              <a:solidFill>
                <a:srgbClr val="000000"/>
              </a:solidFill>
            </a:endParaRPr>
          </a:p>
        </p:txBody>
      </p:sp>
      <p:sp>
        <p:nvSpPr>
          <p:cNvPr id="197635" name="Text Box 1">
            <a:extLst>
              <a:ext uri="{FF2B5EF4-FFF2-40B4-BE49-F238E27FC236}">
                <a16:creationId xmlns:a16="http://schemas.microsoft.com/office/drawing/2014/main" id="{5E047828-B870-4F79-A37A-BD8E011317E3}"/>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57ACFE5D-CBF0-4EA3-B6F7-9501F0D6A966}" type="slidenum">
              <a:rPr lang="en-US" altLang="en-US" sz="1200">
                <a:solidFill>
                  <a:srgbClr val="000000"/>
                </a:solidFill>
              </a:rPr>
              <a:pPr algn="r" eaLnBrk="1" hangingPunct="1">
                <a:buClrTx/>
                <a:buFontTx/>
                <a:buNone/>
              </a:pPr>
              <a:t>95</a:t>
            </a:fld>
            <a:endParaRPr lang="en-US" altLang="en-US" sz="1200">
              <a:solidFill>
                <a:srgbClr val="000000"/>
              </a:solidFill>
            </a:endParaRPr>
          </a:p>
        </p:txBody>
      </p:sp>
      <p:sp>
        <p:nvSpPr>
          <p:cNvPr id="197636" name="Text Box 2">
            <a:extLst>
              <a:ext uri="{FF2B5EF4-FFF2-40B4-BE49-F238E27FC236}">
                <a16:creationId xmlns:a16="http://schemas.microsoft.com/office/drawing/2014/main" id="{F2862DC1-3853-4F93-8E26-56BBE347AB86}"/>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197637" name="Text Box 3">
            <a:extLst>
              <a:ext uri="{FF2B5EF4-FFF2-40B4-BE49-F238E27FC236}">
                <a16:creationId xmlns:a16="http://schemas.microsoft.com/office/drawing/2014/main" id="{1D7470CC-4852-4ED9-9DCC-09D2C3412897}"/>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9682" name="Rectangle 43">
            <a:extLst>
              <a:ext uri="{FF2B5EF4-FFF2-40B4-BE49-F238E27FC236}">
                <a16:creationId xmlns:a16="http://schemas.microsoft.com/office/drawing/2014/main" id="{A2C70A25-E9B4-4E82-A523-60E50CFBB133}"/>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198BF0C8-DE70-4008-83A7-6F56198A455B}" type="slidenum">
              <a:rPr lang="en-US" altLang="en-US" sz="1200">
                <a:solidFill>
                  <a:srgbClr val="000000"/>
                </a:solidFill>
              </a:rPr>
              <a:pPr>
                <a:buClrTx/>
                <a:buFontTx/>
                <a:buNone/>
              </a:pPr>
              <a:t>96</a:t>
            </a:fld>
            <a:endParaRPr lang="en-US" altLang="en-US" sz="1200">
              <a:solidFill>
                <a:srgbClr val="000000"/>
              </a:solidFill>
            </a:endParaRPr>
          </a:p>
        </p:txBody>
      </p:sp>
      <p:sp>
        <p:nvSpPr>
          <p:cNvPr id="199683" name="Text Box 1">
            <a:extLst>
              <a:ext uri="{FF2B5EF4-FFF2-40B4-BE49-F238E27FC236}">
                <a16:creationId xmlns:a16="http://schemas.microsoft.com/office/drawing/2014/main" id="{96AACE30-80D0-478C-B0E4-4712936DB8D1}"/>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FA32954B-6217-4242-A561-FE6E56FCC25A}" type="slidenum">
              <a:rPr lang="en-US" altLang="en-US" sz="1200">
                <a:solidFill>
                  <a:srgbClr val="000000"/>
                </a:solidFill>
              </a:rPr>
              <a:pPr algn="r" eaLnBrk="1" hangingPunct="1">
                <a:buClrTx/>
                <a:buFontTx/>
                <a:buNone/>
              </a:pPr>
              <a:t>96</a:t>
            </a:fld>
            <a:endParaRPr lang="en-US" altLang="en-US" sz="1200">
              <a:solidFill>
                <a:srgbClr val="000000"/>
              </a:solidFill>
            </a:endParaRPr>
          </a:p>
        </p:txBody>
      </p:sp>
      <p:sp>
        <p:nvSpPr>
          <p:cNvPr id="199684" name="Text Box 2">
            <a:extLst>
              <a:ext uri="{FF2B5EF4-FFF2-40B4-BE49-F238E27FC236}">
                <a16:creationId xmlns:a16="http://schemas.microsoft.com/office/drawing/2014/main" id="{56B540D5-590D-476B-9B8E-14468B2948C2}"/>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199685" name="Text Box 3">
            <a:extLst>
              <a:ext uri="{FF2B5EF4-FFF2-40B4-BE49-F238E27FC236}">
                <a16:creationId xmlns:a16="http://schemas.microsoft.com/office/drawing/2014/main" id="{BCC841B6-9EDA-4EFB-9007-665FA2EAAEB5}"/>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1730" name="Rectangle 43">
            <a:extLst>
              <a:ext uri="{FF2B5EF4-FFF2-40B4-BE49-F238E27FC236}">
                <a16:creationId xmlns:a16="http://schemas.microsoft.com/office/drawing/2014/main" id="{CB66A24A-BE71-498F-BF28-BD79C5DD5559}"/>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196B6C52-AE45-440E-A546-A949C7277B31}" type="slidenum">
              <a:rPr lang="en-US" altLang="en-US" sz="1200">
                <a:solidFill>
                  <a:srgbClr val="000000"/>
                </a:solidFill>
              </a:rPr>
              <a:pPr>
                <a:buClrTx/>
                <a:buFontTx/>
                <a:buNone/>
              </a:pPr>
              <a:t>97</a:t>
            </a:fld>
            <a:endParaRPr lang="en-US" altLang="en-US" sz="1200">
              <a:solidFill>
                <a:srgbClr val="000000"/>
              </a:solidFill>
            </a:endParaRPr>
          </a:p>
        </p:txBody>
      </p:sp>
      <p:sp>
        <p:nvSpPr>
          <p:cNvPr id="201731" name="Text Box 1">
            <a:extLst>
              <a:ext uri="{FF2B5EF4-FFF2-40B4-BE49-F238E27FC236}">
                <a16:creationId xmlns:a16="http://schemas.microsoft.com/office/drawing/2014/main" id="{B16D6A5E-4903-441A-855E-A2E93DD6F2EE}"/>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90461426-824D-482A-BCBE-139CE276A08E}" type="slidenum">
              <a:rPr lang="en-US" altLang="en-US" sz="1200">
                <a:solidFill>
                  <a:srgbClr val="000000"/>
                </a:solidFill>
              </a:rPr>
              <a:pPr algn="r" eaLnBrk="1" hangingPunct="1">
                <a:buClrTx/>
                <a:buFontTx/>
                <a:buNone/>
              </a:pPr>
              <a:t>97</a:t>
            </a:fld>
            <a:endParaRPr lang="en-US" altLang="en-US" sz="1200">
              <a:solidFill>
                <a:srgbClr val="000000"/>
              </a:solidFill>
            </a:endParaRPr>
          </a:p>
        </p:txBody>
      </p:sp>
      <p:sp>
        <p:nvSpPr>
          <p:cNvPr id="201732" name="Text Box 2">
            <a:extLst>
              <a:ext uri="{FF2B5EF4-FFF2-40B4-BE49-F238E27FC236}">
                <a16:creationId xmlns:a16="http://schemas.microsoft.com/office/drawing/2014/main" id="{A19BFF38-736C-4FA7-A24B-94D4B9AB295A}"/>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201733" name="Text Box 3">
            <a:extLst>
              <a:ext uri="{FF2B5EF4-FFF2-40B4-BE49-F238E27FC236}">
                <a16:creationId xmlns:a16="http://schemas.microsoft.com/office/drawing/2014/main" id="{1E471D3D-B2F5-48C8-8F5F-851646361912}"/>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3778" name="Rectangle 43">
            <a:extLst>
              <a:ext uri="{FF2B5EF4-FFF2-40B4-BE49-F238E27FC236}">
                <a16:creationId xmlns:a16="http://schemas.microsoft.com/office/drawing/2014/main" id="{83C0BEAA-D4C6-4873-8060-2772DBBB25C0}"/>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2D591D34-9BDD-48FB-9D74-7E4E6768C099}" type="slidenum">
              <a:rPr lang="en-US" altLang="en-US" sz="1200">
                <a:solidFill>
                  <a:srgbClr val="000000"/>
                </a:solidFill>
              </a:rPr>
              <a:pPr>
                <a:buClrTx/>
                <a:buFontTx/>
                <a:buNone/>
              </a:pPr>
              <a:t>98</a:t>
            </a:fld>
            <a:endParaRPr lang="en-US" altLang="en-US" sz="1200">
              <a:solidFill>
                <a:srgbClr val="000000"/>
              </a:solidFill>
            </a:endParaRPr>
          </a:p>
        </p:txBody>
      </p:sp>
      <p:sp>
        <p:nvSpPr>
          <p:cNvPr id="203779" name="Text Box 1">
            <a:extLst>
              <a:ext uri="{FF2B5EF4-FFF2-40B4-BE49-F238E27FC236}">
                <a16:creationId xmlns:a16="http://schemas.microsoft.com/office/drawing/2014/main" id="{0EC1F38C-1707-4D53-8728-231B68E7B16A}"/>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8E77B431-81D1-4088-90AD-C10FF780BC54}" type="slidenum">
              <a:rPr lang="en-US" altLang="en-US" sz="1200">
                <a:solidFill>
                  <a:srgbClr val="000000"/>
                </a:solidFill>
              </a:rPr>
              <a:pPr algn="r" eaLnBrk="1" hangingPunct="1">
                <a:buClrTx/>
                <a:buFontTx/>
                <a:buNone/>
              </a:pPr>
              <a:t>98</a:t>
            </a:fld>
            <a:endParaRPr lang="en-US" altLang="en-US" sz="1200">
              <a:solidFill>
                <a:srgbClr val="000000"/>
              </a:solidFill>
            </a:endParaRPr>
          </a:p>
        </p:txBody>
      </p:sp>
      <p:sp>
        <p:nvSpPr>
          <p:cNvPr id="203780" name="Text Box 2">
            <a:extLst>
              <a:ext uri="{FF2B5EF4-FFF2-40B4-BE49-F238E27FC236}">
                <a16:creationId xmlns:a16="http://schemas.microsoft.com/office/drawing/2014/main" id="{B5BB2489-0E4E-49C8-B67C-3E8B3BACAF32}"/>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203781" name="Text Box 3">
            <a:extLst>
              <a:ext uri="{FF2B5EF4-FFF2-40B4-BE49-F238E27FC236}">
                <a16:creationId xmlns:a16="http://schemas.microsoft.com/office/drawing/2014/main" id="{269957C9-68DC-4738-9856-39D8391572C1}"/>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826" name="Rectangle 43">
            <a:extLst>
              <a:ext uri="{FF2B5EF4-FFF2-40B4-BE49-F238E27FC236}">
                <a16:creationId xmlns:a16="http://schemas.microsoft.com/office/drawing/2014/main" id="{7681CD99-881E-472E-B50D-B40F2A788676}"/>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buClrTx/>
              <a:buFontTx/>
              <a:buNone/>
            </a:pPr>
            <a:fld id="{F9CAEEC4-E470-45D2-8DB4-7707D9BB060D}" type="slidenum">
              <a:rPr lang="en-US" altLang="en-US" sz="1200">
                <a:solidFill>
                  <a:srgbClr val="000000"/>
                </a:solidFill>
              </a:rPr>
              <a:pPr>
                <a:buClrTx/>
                <a:buFontTx/>
                <a:buNone/>
              </a:pPr>
              <a:t>99</a:t>
            </a:fld>
            <a:endParaRPr lang="en-US" altLang="en-US" sz="1200">
              <a:solidFill>
                <a:srgbClr val="000000"/>
              </a:solidFill>
            </a:endParaRPr>
          </a:p>
        </p:txBody>
      </p:sp>
      <p:sp>
        <p:nvSpPr>
          <p:cNvPr id="205827" name="Text Box 1">
            <a:extLst>
              <a:ext uri="{FF2B5EF4-FFF2-40B4-BE49-F238E27FC236}">
                <a16:creationId xmlns:a16="http://schemas.microsoft.com/office/drawing/2014/main" id="{16B994F3-6487-40AE-B02E-A3D789E04662}"/>
              </a:ext>
            </a:extLst>
          </p:cNvPr>
          <p:cNvSpPr txBox="1">
            <a:spLocks noChangeArrowheads="1"/>
          </p:cNvSpPr>
          <p:nvPr/>
        </p:nvSpPr>
        <p:spPr bwMode="auto">
          <a:xfrm>
            <a:off x="3884613" y="8685213"/>
            <a:ext cx="29273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Arial" panose="020B0604020202020204" pitchFamily="34" charset="0"/>
              </a:defRPr>
            </a:lvl9pPr>
          </a:lstStyle>
          <a:p>
            <a:pPr algn="r" eaLnBrk="1" hangingPunct="1">
              <a:buClrTx/>
              <a:buFontTx/>
              <a:buNone/>
            </a:pPr>
            <a:fld id="{A7E54424-794F-46EB-A7DC-86AD6283E0F3}" type="slidenum">
              <a:rPr lang="en-US" altLang="en-US" sz="1200">
                <a:solidFill>
                  <a:srgbClr val="000000"/>
                </a:solidFill>
              </a:rPr>
              <a:pPr algn="r" eaLnBrk="1" hangingPunct="1">
                <a:buClrTx/>
                <a:buFontTx/>
                <a:buNone/>
              </a:pPr>
              <a:t>99</a:t>
            </a:fld>
            <a:endParaRPr lang="en-US" altLang="en-US" sz="1200">
              <a:solidFill>
                <a:srgbClr val="000000"/>
              </a:solidFill>
            </a:endParaRPr>
          </a:p>
        </p:txBody>
      </p:sp>
      <p:sp>
        <p:nvSpPr>
          <p:cNvPr id="205828" name="Text Box 2">
            <a:extLst>
              <a:ext uri="{FF2B5EF4-FFF2-40B4-BE49-F238E27FC236}">
                <a16:creationId xmlns:a16="http://schemas.microsoft.com/office/drawing/2014/main" id="{052F3CCE-A7FD-41BC-ABD3-034BADF9CB25}"/>
              </a:ext>
            </a:extLst>
          </p:cNvPr>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205829" name="Text Box 3">
            <a:extLst>
              <a:ext uri="{FF2B5EF4-FFF2-40B4-BE49-F238E27FC236}">
                <a16:creationId xmlns:a16="http://schemas.microsoft.com/office/drawing/2014/main" id="{6DF9EC4A-B284-42F5-991E-B8142115FF73}"/>
              </a:ext>
            </a:extLst>
          </p:cNvPr>
          <p:cNvSpPr txBox="1">
            <a:spLocks noChangeArrowheads="1"/>
          </p:cNvSpPr>
          <p:nvPr/>
        </p:nvSpPr>
        <p:spPr bwMode="auto">
          <a:xfrm>
            <a:off x="685800" y="4343400"/>
            <a:ext cx="5443538"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7">
            <a:extLst>
              <a:ext uri="{FF2B5EF4-FFF2-40B4-BE49-F238E27FC236}">
                <a16:creationId xmlns:a16="http://schemas.microsoft.com/office/drawing/2014/main" id="{78BA52BE-5DCE-48CD-A19A-E4AC29FBBD57}"/>
              </a:ext>
            </a:extLst>
          </p:cNvPr>
          <p:cNvSpPr>
            <a:spLocks noGrp="1" noChangeArrowheads="1"/>
          </p:cNvSpPr>
          <p:nvPr>
            <p:ph type="sldNum" idx="10"/>
          </p:nvPr>
        </p:nvSpPr>
        <p:spPr>
          <a:ln/>
        </p:spPr>
        <p:txBody>
          <a:bodyPr/>
          <a:lstStyle>
            <a:lvl1pPr>
              <a:defRPr/>
            </a:lvl1pPr>
          </a:lstStyle>
          <a:p>
            <a:pPr>
              <a:defRPr/>
            </a:pPr>
            <a:fld id="{A9F88C68-C64F-42A3-BC2D-F21FA68765C0}" type="slidenum">
              <a:rPr lang="en-US" altLang="en-US"/>
              <a:pPr>
                <a:defRPr/>
              </a:pPr>
              <a:t>‹#›</a:t>
            </a:fld>
            <a:endParaRPr lang="en-US" altLang="en-US"/>
          </a:p>
        </p:txBody>
      </p:sp>
    </p:spTree>
    <p:extLst>
      <p:ext uri="{BB962C8B-B14F-4D97-AF65-F5344CB8AC3E}">
        <p14:creationId xmlns:p14="http://schemas.microsoft.com/office/powerpoint/2010/main" val="14570634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056747D9-434A-4219-9D70-AF3501FBCA81}"/>
              </a:ext>
            </a:extLst>
          </p:cNvPr>
          <p:cNvSpPr>
            <a:spLocks noGrp="1" noChangeArrowheads="1"/>
          </p:cNvSpPr>
          <p:nvPr>
            <p:ph type="sldNum" idx="10"/>
          </p:nvPr>
        </p:nvSpPr>
        <p:spPr>
          <a:ln/>
        </p:spPr>
        <p:txBody>
          <a:bodyPr/>
          <a:lstStyle>
            <a:lvl1pPr>
              <a:defRPr/>
            </a:lvl1pPr>
          </a:lstStyle>
          <a:p>
            <a:pPr>
              <a:defRPr/>
            </a:pPr>
            <a:fld id="{8ADFE7C1-6C55-4725-913C-5E7620D22B67}" type="slidenum">
              <a:rPr lang="en-US" altLang="en-US"/>
              <a:pPr>
                <a:defRPr/>
              </a:pPr>
              <a:t>‹#›</a:t>
            </a:fld>
            <a:endParaRPr lang="en-US" altLang="en-US"/>
          </a:p>
        </p:txBody>
      </p:sp>
    </p:spTree>
    <p:extLst>
      <p:ext uri="{BB962C8B-B14F-4D97-AF65-F5344CB8AC3E}">
        <p14:creationId xmlns:p14="http://schemas.microsoft.com/office/powerpoint/2010/main" val="3202359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2238" y="465138"/>
            <a:ext cx="1927225" cy="67786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65138"/>
            <a:ext cx="5634038" cy="67786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1ED81CF5-4E59-4D63-B38D-85851E9E2508}"/>
              </a:ext>
            </a:extLst>
          </p:cNvPr>
          <p:cNvSpPr>
            <a:spLocks noGrp="1" noChangeArrowheads="1"/>
          </p:cNvSpPr>
          <p:nvPr>
            <p:ph type="sldNum" idx="10"/>
          </p:nvPr>
        </p:nvSpPr>
        <p:spPr>
          <a:ln/>
        </p:spPr>
        <p:txBody>
          <a:bodyPr/>
          <a:lstStyle>
            <a:lvl1pPr>
              <a:defRPr/>
            </a:lvl1pPr>
          </a:lstStyle>
          <a:p>
            <a:pPr>
              <a:defRPr/>
            </a:pPr>
            <a:fld id="{D024F517-8EFD-49A0-A6D5-22395C8192AF}" type="slidenum">
              <a:rPr lang="en-US" altLang="en-US"/>
              <a:pPr>
                <a:defRPr/>
              </a:pPr>
              <a:t>‹#›</a:t>
            </a:fld>
            <a:endParaRPr lang="en-US" altLang="en-US"/>
          </a:p>
        </p:txBody>
      </p:sp>
    </p:spTree>
    <p:extLst>
      <p:ext uri="{BB962C8B-B14F-4D97-AF65-F5344CB8AC3E}">
        <p14:creationId xmlns:p14="http://schemas.microsoft.com/office/powerpoint/2010/main" val="3214563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5">
            <a:extLst>
              <a:ext uri="{FF2B5EF4-FFF2-40B4-BE49-F238E27FC236}">
                <a16:creationId xmlns:a16="http://schemas.microsoft.com/office/drawing/2014/main" id="{6F92347A-39E4-4B40-9026-8B4257790632}"/>
              </a:ext>
            </a:extLst>
          </p:cNvPr>
          <p:cNvSpPr>
            <a:spLocks noGrp="1" noChangeArrowheads="1"/>
          </p:cNvSpPr>
          <p:nvPr>
            <p:ph type="ftr" idx="10"/>
          </p:nvPr>
        </p:nvSpPr>
        <p:spPr>
          <a:ln/>
        </p:spPr>
        <p:txBody>
          <a:bodyPr/>
          <a:lstStyle>
            <a:lvl1pPr>
              <a:defRPr/>
            </a:lvl1pPr>
          </a:lstStyle>
          <a:p>
            <a:pPr>
              <a:defRPr/>
            </a:pPr>
            <a:r>
              <a:rPr lang="en-US" altLang="en-US"/>
              <a:t>Slides prepared by Cyndi Chie and Sarah Frye</a:t>
            </a:r>
          </a:p>
        </p:txBody>
      </p:sp>
      <p:sp>
        <p:nvSpPr>
          <p:cNvPr id="5" name="Rectangle 6">
            <a:extLst>
              <a:ext uri="{FF2B5EF4-FFF2-40B4-BE49-F238E27FC236}">
                <a16:creationId xmlns:a16="http://schemas.microsoft.com/office/drawing/2014/main" id="{E4061E06-D259-4054-8C7B-729DAE8C97B5}"/>
              </a:ext>
            </a:extLst>
          </p:cNvPr>
          <p:cNvSpPr>
            <a:spLocks noGrp="1" noChangeArrowheads="1"/>
          </p:cNvSpPr>
          <p:nvPr>
            <p:ph type="sldNum" idx="11"/>
          </p:nvPr>
        </p:nvSpPr>
        <p:spPr>
          <a:ln/>
        </p:spPr>
        <p:txBody>
          <a:bodyPr/>
          <a:lstStyle>
            <a:lvl1pPr>
              <a:defRPr/>
            </a:lvl1pPr>
          </a:lstStyle>
          <a:p>
            <a:pPr>
              <a:defRPr/>
            </a:pPr>
            <a:fld id="{DAA490AB-E7FF-4B5F-B1B9-EEBABF7EAD3C}" type="slidenum">
              <a:rPr lang="en-US" altLang="en-US"/>
              <a:pPr>
                <a:defRPr/>
              </a:pPr>
              <a:t>‹#›</a:t>
            </a:fld>
            <a:endParaRPr lang="en-US" altLang="en-US"/>
          </a:p>
        </p:txBody>
      </p:sp>
    </p:spTree>
    <p:extLst>
      <p:ext uri="{BB962C8B-B14F-4D97-AF65-F5344CB8AC3E}">
        <p14:creationId xmlns:p14="http://schemas.microsoft.com/office/powerpoint/2010/main" val="12792002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75AB2761-3A8D-4E4E-8A1A-8997F8DABA84}"/>
              </a:ext>
            </a:extLst>
          </p:cNvPr>
          <p:cNvSpPr>
            <a:spLocks noGrp="1" noChangeArrowheads="1"/>
          </p:cNvSpPr>
          <p:nvPr>
            <p:ph type="ftr" idx="10"/>
          </p:nvPr>
        </p:nvSpPr>
        <p:spPr>
          <a:ln/>
        </p:spPr>
        <p:txBody>
          <a:bodyPr/>
          <a:lstStyle>
            <a:lvl1pPr>
              <a:defRPr/>
            </a:lvl1pPr>
          </a:lstStyle>
          <a:p>
            <a:pPr>
              <a:defRPr/>
            </a:pPr>
            <a:r>
              <a:rPr lang="en-US" altLang="en-US"/>
              <a:t>Slides prepared by Cyndi Chie and Sarah Frye</a:t>
            </a:r>
          </a:p>
        </p:txBody>
      </p:sp>
      <p:sp>
        <p:nvSpPr>
          <p:cNvPr id="5" name="Rectangle 6">
            <a:extLst>
              <a:ext uri="{FF2B5EF4-FFF2-40B4-BE49-F238E27FC236}">
                <a16:creationId xmlns:a16="http://schemas.microsoft.com/office/drawing/2014/main" id="{CCCE187A-F941-4EC7-84D8-18C1ED952ECF}"/>
              </a:ext>
            </a:extLst>
          </p:cNvPr>
          <p:cNvSpPr>
            <a:spLocks noGrp="1" noChangeArrowheads="1"/>
          </p:cNvSpPr>
          <p:nvPr>
            <p:ph type="sldNum" idx="11"/>
          </p:nvPr>
        </p:nvSpPr>
        <p:spPr>
          <a:ln/>
        </p:spPr>
        <p:txBody>
          <a:bodyPr/>
          <a:lstStyle>
            <a:lvl1pPr>
              <a:defRPr/>
            </a:lvl1pPr>
          </a:lstStyle>
          <a:p>
            <a:pPr>
              <a:defRPr/>
            </a:pPr>
            <a:fld id="{1CB46C41-B92E-467E-A3C7-5CBAA8F8A007}" type="slidenum">
              <a:rPr lang="en-US" altLang="en-US"/>
              <a:pPr>
                <a:defRPr/>
              </a:pPr>
              <a:t>‹#›</a:t>
            </a:fld>
            <a:endParaRPr lang="en-US" altLang="en-US"/>
          </a:p>
        </p:txBody>
      </p:sp>
    </p:spTree>
    <p:extLst>
      <p:ext uri="{BB962C8B-B14F-4D97-AF65-F5344CB8AC3E}">
        <p14:creationId xmlns:p14="http://schemas.microsoft.com/office/powerpoint/2010/main" val="12268730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5">
            <a:extLst>
              <a:ext uri="{FF2B5EF4-FFF2-40B4-BE49-F238E27FC236}">
                <a16:creationId xmlns:a16="http://schemas.microsoft.com/office/drawing/2014/main" id="{791A5D1A-51A9-48CC-88AF-730EF2E39EFF}"/>
              </a:ext>
            </a:extLst>
          </p:cNvPr>
          <p:cNvSpPr>
            <a:spLocks noGrp="1" noChangeArrowheads="1"/>
          </p:cNvSpPr>
          <p:nvPr>
            <p:ph type="ftr" idx="10"/>
          </p:nvPr>
        </p:nvSpPr>
        <p:spPr>
          <a:ln/>
        </p:spPr>
        <p:txBody>
          <a:bodyPr/>
          <a:lstStyle>
            <a:lvl1pPr>
              <a:defRPr/>
            </a:lvl1pPr>
          </a:lstStyle>
          <a:p>
            <a:pPr>
              <a:defRPr/>
            </a:pPr>
            <a:r>
              <a:rPr lang="en-US" altLang="en-US"/>
              <a:t>Slides prepared by Cyndi Chie and Sarah Frye</a:t>
            </a:r>
          </a:p>
        </p:txBody>
      </p:sp>
      <p:sp>
        <p:nvSpPr>
          <p:cNvPr id="5" name="Rectangle 6">
            <a:extLst>
              <a:ext uri="{FF2B5EF4-FFF2-40B4-BE49-F238E27FC236}">
                <a16:creationId xmlns:a16="http://schemas.microsoft.com/office/drawing/2014/main" id="{F928C9ED-6DAF-4E70-84E9-E5E4F4CEE9DC}"/>
              </a:ext>
            </a:extLst>
          </p:cNvPr>
          <p:cNvSpPr>
            <a:spLocks noGrp="1" noChangeArrowheads="1"/>
          </p:cNvSpPr>
          <p:nvPr>
            <p:ph type="sldNum" idx="11"/>
          </p:nvPr>
        </p:nvSpPr>
        <p:spPr>
          <a:ln/>
        </p:spPr>
        <p:txBody>
          <a:bodyPr/>
          <a:lstStyle>
            <a:lvl1pPr>
              <a:defRPr/>
            </a:lvl1pPr>
          </a:lstStyle>
          <a:p>
            <a:pPr>
              <a:defRPr/>
            </a:pPr>
            <a:fld id="{64DE9F7E-CE04-4820-9E68-701247D659FC}" type="slidenum">
              <a:rPr lang="en-US" altLang="en-US"/>
              <a:pPr>
                <a:defRPr/>
              </a:pPr>
              <a:t>‹#›</a:t>
            </a:fld>
            <a:endParaRPr lang="en-US" altLang="en-US"/>
          </a:p>
        </p:txBody>
      </p:sp>
    </p:spTree>
    <p:extLst>
      <p:ext uri="{BB962C8B-B14F-4D97-AF65-F5344CB8AC3E}">
        <p14:creationId xmlns:p14="http://schemas.microsoft.com/office/powerpoint/2010/main" val="12862281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4963"/>
            <a:ext cx="4008438" cy="5170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8038" y="1604963"/>
            <a:ext cx="4010025" cy="5170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72EAB407-6ECA-4645-B01A-63F008B82BFB}"/>
              </a:ext>
            </a:extLst>
          </p:cNvPr>
          <p:cNvSpPr>
            <a:spLocks noGrp="1" noChangeArrowheads="1"/>
          </p:cNvSpPr>
          <p:nvPr>
            <p:ph type="ftr" idx="10"/>
          </p:nvPr>
        </p:nvSpPr>
        <p:spPr>
          <a:ln/>
        </p:spPr>
        <p:txBody>
          <a:bodyPr/>
          <a:lstStyle>
            <a:lvl1pPr>
              <a:defRPr/>
            </a:lvl1pPr>
          </a:lstStyle>
          <a:p>
            <a:pPr>
              <a:defRPr/>
            </a:pPr>
            <a:r>
              <a:rPr lang="en-US" altLang="en-US"/>
              <a:t>Slides prepared by Cyndi Chie and Sarah Frye</a:t>
            </a:r>
          </a:p>
        </p:txBody>
      </p:sp>
      <p:sp>
        <p:nvSpPr>
          <p:cNvPr id="6" name="Rectangle 6">
            <a:extLst>
              <a:ext uri="{FF2B5EF4-FFF2-40B4-BE49-F238E27FC236}">
                <a16:creationId xmlns:a16="http://schemas.microsoft.com/office/drawing/2014/main" id="{F763FFAC-11AF-4A76-BB38-448E53DB9529}"/>
              </a:ext>
            </a:extLst>
          </p:cNvPr>
          <p:cNvSpPr>
            <a:spLocks noGrp="1" noChangeArrowheads="1"/>
          </p:cNvSpPr>
          <p:nvPr>
            <p:ph type="sldNum" idx="11"/>
          </p:nvPr>
        </p:nvSpPr>
        <p:spPr>
          <a:ln/>
        </p:spPr>
        <p:txBody>
          <a:bodyPr/>
          <a:lstStyle>
            <a:lvl1pPr>
              <a:defRPr/>
            </a:lvl1pPr>
          </a:lstStyle>
          <a:p>
            <a:pPr>
              <a:defRPr/>
            </a:pPr>
            <a:fld id="{0CC7CD44-749A-40DD-B3C6-A7BAB9D138FD}" type="slidenum">
              <a:rPr lang="en-US" altLang="en-US"/>
              <a:pPr>
                <a:defRPr/>
              </a:pPr>
              <a:t>‹#›</a:t>
            </a:fld>
            <a:endParaRPr lang="en-US" altLang="en-US"/>
          </a:p>
        </p:txBody>
      </p:sp>
    </p:spTree>
    <p:extLst>
      <p:ext uri="{BB962C8B-B14F-4D97-AF65-F5344CB8AC3E}">
        <p14:creationId xmlns:p14="http://schemas.microsoft.com/office/powerpoint/2010/main" val="19494781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6222FBC2-49FC-4BB5-B473-8C4FC7A94DFC}"/>
              </a:ext>
            </a:extLst>
          </p:cNvPr>
          <p:cNvSpPr>
            <a:spLocks noGrp="1" noChangeArrowheads="1"/>
          </p:cNvSpPr>
          <p:nvPr>
            <p:ph type="ftr" idx="10"/>
          </p:nvPr>
        </p:nvSpPr>
        <p:spPr>
          <a:ln/>
        </p:spPr>
        <p:txBody>
          <a:bodyPr/>
          <a:lstStyle>
            <a:lvl1pPr>
              <a:defRPr/>
            </a:lvl1pPr>
          </a:lstStyle>
          <a:p>
            <a:pPr>
              <a:defRPr/>
            </a:pPr>
            <a:r>
              <a:rPr lang="en-US" altLang="en-US"/>
              <a:t>Slides prepared by Cyndi Chie and Sarah Frye</a:t>
            </a:r>
          </a:p>
        </p:txBody>
      </p:sp>
      <p:sp>
        <p:nvSpPr>
          <p:cNvPr id="8" name="Rectangle 6">
            <a:extLst>
              <a:ext uri="{FF2B5EF4-FFF2-40B4-BE49-F238E27FC236}">
                <a16:creationId xmlns:a16="http://schemas.microsoft.com/office/drawing/2014/main" id="{89E75DBC-1E02-4EAC-8141-E5FBB2B9C776}"/>
              </a:ext>
            </a:extLst>
          </p:cNvPr>
          <p:cNvSpPr>
            <a:spLocks noGrp="1" noChangeArrowheads="1"/>
          </p:cNvSpPr>
          <p:nvPr>
            <p:ph type="sldNum" idx="11"/>
          </p:nvPr>
        </p:nvSpPr>
        <p:spPr>
          <a:ln/>
        </p:spPr>
        <p:txBody>
          <a:bodyPr/>
          <a:lstStyle>
            <a:lvl1pPr>
              <a:defRPr/>
            </a:lvl1pPr>
          </a:lstStyle>
          <a:p>
            <a:pPr>
              <a:defRPr/>
            </a:pPr>
            <a:fld id="{B95D22DC-445C-4996-9698-CEBD9EE20C34}" type="slidenum">
              <a:rPr lang="en-US" altLang="en-US"/>
              <a:pPr>
                <a:defRPr/>
              </a:pPr>
              <a:t>‹#›</a:t>
            </a:fld>
            <a:endParaRPr lang="en-US" altLang="en-US"/>
          </a:p>
        </p:txBody>
      </p:sp>
    </p:spTree>
    <p:extLst>
      <p:ext uri="{BB962C8B-B14F-4D97-AF65-F5344CB8AC3E}">
        <p14:creationId xmlns:p14="http://schemas.microsoft.com/office/powerpoint/2010/main" val="15209201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A4B218E9-2CA2-4E0B-B0C0-4FC2EF0FE1B1}"/>
              </a:ext>
            </a:extLst>
          </p:cNvPr>
          <p:cNvSpPr>
            <a:spLocks noGrp="1" noChangeArrowheads="1"/>
          </p:cNvSpPr>
          <p:nvPr>
            <p:ph type="ftr" idx="10"/>
          </p:nvPr>
        </p:nvSpPr>
        <p:spPr>
          <a:ln/>
        </p:spPr>
        <p:txBody>
          <a:bodyPr/>
          <a:lstStyle>
            <a:lvl1pPr>
              <a:defRPr/>
            </a:lvl1pPr>
          </a:lstStyle>
          <a:p>
            <a:pPr>
              <a:defRPr/>
            </a:pPr>
            <a:r>
              <a:rPr lang="en-US" altLang="en-US"/>
              <a:t>Slides prepared by Cyndi Chie and Sarah Frye</a:t>
            </a:r>
          </a:p>
        </p:txBody>
      </p:sp>
      <p:sp>
        <p:nvSpPr>
          <p:cNvPr id="4" name="Rectangle 6">
            <a:extLst>
              <a:ext uri="{FF2B5EF4-FFF2-40B4-BE49-F238E27FC236}">
                <a16:creationId xmlns:a16="http://schemas.microsoft.com/office/drawing/2014/main" id="{0F86FC76-7353-419F-98C9-4B6D333DCF90}"/>
              </a:ext>
            </a:extLst>
          </p:cNvPr>
          <p:cNvSpPr>
            <a:spLocks noGrp="1" noChangeArrowheads="1"/>
          </p:cNvSpPr>
          <p:nvPr>
            <p:ph type="sldNum" idx="11"/>
          </p:nvPr>
        </p:nvSpPr>
        <p:spPr>
          <a:ln/>
        </p:spPr>
        <p:txBody>
          <a:bodyPr/>
          <a:lstStyle>
            <a:lvl1pPr>
              <a:defRPr/>
            </a:lvl1pPr>
          </a:lstStyle>
          <a:p>
            <a:pPr>
              <a:defRPr/>
            </a:pPr>
            <a:fld id="{CC282BDC-B1FB-4F9A-A429-C7B568D87F85}" type="slidenum">
              <a:rPr lang="en-US" altLang="en-US"/>
              <a:pPr>
                <a:defRPr/>
              </a:pPr>
              <a:t>‹#›</a:t>
            </a:fld>
            <a:endParaRPr lang="en-US" altLang="en-US"/>
          </a:p>
        </p:txBody>
      </p:sp>
    </p:spTree>
    <p:extLst>
      <p:ext uri="{BB962C8B-B14F-4D97-AF65-F5344CB8AC3E}">
        <p14:creationId xmlns:p14="http://schemas.microsoft.com/office/powerpoint/2010/main" val="28857222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86C4C270-7A5A-4291-8B50-3C9A21EF39C4}"/>
              </a:ext>
            </a:extLst>
          </p:cNvPr>
          <p:cNvSpPr>
            <a:spLocks noGrp="1" noChangeArrowheads="1"/>
          </p:cNvSpPr>
          <p:nvPr>
            <p:ph type="ftr" idx="10"/>
          </p:nvPr>
        </p:nvSpPr>
        <p:spPr>
          <a:ln/>
        </p:spPr>
        <p:txBody>
          <a:bodyPr/>
          <a:lstStyle>
            <a:lvl1pPr>
              <a:defRPr/>
            </a:lvl1pPr>
          </a:lstStyle>
          <a:p>
            <a:pPr>
              <a:defRPr/>
            </a:pPr>
            <a:r>
              <a:rPr lang="en-US" altLang="en-US"/>
              <a:t>Slides prepared by Cyndi Chie and Sarah Frye</a:t>
            </a:r>
          </a:p>
        </p:txBody>
      </p:sp>
      <p:sp>
        <p:nvSpPr>
          <p:cNvPr id="3" name="Rectangle 6">
            <a:extLst>
              <a:ext uri="{FF2B5EF4-FFF2-40B4-BE49-F238E27FC236}">
                <a16:creationId xmlns:a16="http://schemas.microsoft.com/office/drawing/2014/main" id="{1D9540D0-C4CD-4F04-AEA9-56C22EABF9B2}"/>
              </a:ext>
            </a:extLst>
          </p:cNvPr>
          <p:cNvSpPr>
            <a:spLocks noGrp="1" noChangeArrowheads="1"/>
          </p:cNvSpPr>
          <p:nvPr>
            <p:ph type="sldNum" idx="11"/>
          </p:nvPr>
        </p:nvSpPr>
        <p:spPr>
          <a:ln/>
        </p:spPr>
        <p:txBody>
          <a:bodyPr/>
          <a:lstStyle>
            <a:lvl1pPr>
              <a:defRPr/>
            </a:lvl1pPr>
          </a:lstStyle>
          <a:p>
            <a:pPr>
              <a:defRPr/>
            </a:pPr>
            <a:fld id="{3B5F7920-0111-448A-AE1A-4A808FF619BE}" type="slidenum">
              <a:rPr lang="en-US" altLang="en-US"/>
              <a:pPr>
                <a:defRPr/>
              </a:pPr>
              <a:t>‹#›</a:t>
            </a:fld>
            <a:endParaRPr lang="en-US" altLang="en-US"/>
          </a:p>
        </p:txBody>
      </p:sp>
    </p:spTree>
    <p:extLst>
      <p:ext uri="{BB962C8B-B14F-4D97-AF65-F5344CB8AC3E}">
        <p14:creationId xmlns:p14="http://schemas.microsoft.com/office/powerpoint/2010/main" val="35277611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5">
            <a:extLst>
              <a:ext uri="{FF2B5EF4-FFF2-40B4-BE49-F238E27FC236}">
                <a16:creationId xmlns:a16="http://schemas.microsoft.com/office/drawing/2014/main" id="{037C08FA-CD64-4C2C-B3BB-F21703EE2E64}"/>
              </a:ext>
            </a:extLst>
          </p:cNvPr>
          <p:cNvSpPr>
            <a:spLocks noGrp="1" noChangeArrowheads="1"/>
          </p:cNvSpPr>
          <p:nvPr>
            <p:ph type="ftr" idx="10"/>
          </p:nvPr>
        </p:nvSpPr>
        <p:spPr>
          <a:ln/>
        </p:spPr>
        <p:txBody>
          <a:bodyPr/>
          <a:lstStyle>
            <a:lvl1pPr>
              <a:defRPr/>
            </a:lvl1pPr>
          </a:lstStyle>
          <a:p>
            <a:pPr>
              <a:defRPr/>
            </a:pPr>
            <a:r>
              <a:rPr lang="en-US" altLang="en-US"/>
              <a:t>Slides prepared by Cyndi Chie and Sarah Frye</a:t>
            </a:r>
          </a:p>
        </p:txBody>
      </p:sp>
      <p:sp>
        <p:nvSpPr>
          <p:cNvPr id="6" name="Rectangle 6">
            <a:extLst>
              <a:ext uri="{FF2B5EF4-FFF2-40B4-BE49-F238E27FC236}">
                <a16:creationId xmlns:a16="http://schemas.microsoft.com/office/drawing/2014/main" id="{BAB81389-8226-4112-AA85-91944884C1ED}"/>
              </a:ext>
            </a:extLst>
          </p:cNvPr>
          <p:cNvSpPr>
            <a:spLocks noGrp="1" noChangeArrowheads="1"/>
          </p:cNvSpPr>
          <p:nvPr>
            <p:ph type="sldNum" idx="11"/>
          </p:nvPr>
        </p:nvSpPr>
        <p:spPr>
          <a:ln/>
        </p:spPr>
        <p:txBody>
          <a:bodyPr/>
          <a:lstStyle>
            <a:lvl1pPr>
              <a:defRPr/>
            </a:lvl1pPr>
          </a:lstStyle>
          <a:p>
            <a:pPr>
              <a:defRPr/>
            </a:pPr>
            <a:fld id="{4DE19008-EA1E-434B-9FED-4426FAACFD31}" type="slidenum">
              <a:rPr lang="en-US" altLang="en-US"/>
              <a:pPr>
                <a:defRPr/>
              </a:pPr>
              <a:t>‹#›</a:t>
            </a:fld>
            <a:endParaRPr lang="en-US" altLang="en-US"/>
          </a:p>
        </p:txBody>
      </p:sp>
    </p:spTree>
    <p:extLst>
      <p:ext uri="{BB962C8B-B14F-4D97-AF65-F5344CB8AC3E}">
        <p14:creationId xmlns:p14="http://schemas.microsoft.com/office/powerpoint/2010/main" val="2944544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0F4EBEEF-FB6D-4AD6-9CA1-BFFC307CDA14}"/>
              </a:ext>
            </a:extLst>
          </p:cNvPr>
          <p:cNvSpPr>
            <a:spLocks noGrp="1" noChangeArrowheads="1"/>
          </p:cNvSpPr>
          <p:nvPr>
            <p:ph type="sldNum" idx="10"/>
          </p:nvPr>
        </p:nvSpPr>
        <p:spPr>
          <a:ln/>
        </p:spPr>
        <p:txBody>
          <a:bodyPr/>
          <a:lstStyle>
            <a:lvl1pPr>
              <a:defRPr/>
            </a:lvl1pPr>
          </a:lstStyle>
          <a:p>
            <a:pPr>
              <a:defRPr/>
            </a:pPr>
            <a:fld id="{DFE53069-E2F5-46D9-ACEE-5451409D2F32}" type="slidenum">
              <a:rPr lang="en-US" altLang="en-US"/>
              <a:pPr>
                <a:defRPr/>
              </a:pPr>
              <a:t>‹#›</a:t>
            </a:fld>
            <a:endParaRPr lang="en-US" altLang="en-US"/>
          </a:p>
        </p:txBody>
      </p:sp>
    </p:spTree>
    <p:extLst>
      <p:ext uri="{BB962C8B-B14F-4D97-AF65-F5344CB8AC3E}">
        <p14:creationId xmlns:p14="http://schemas.microsoft.com/office/powerpoint/2010/main" val="20444804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5">
            <a:extLst>
              <a:ext uri="{FF2B5EF4-FFF2-40B4-BE49-F238E27FC236}">
                <a16:creationId xmlns:a16="http://schemas.microsoft.com/office/drawing/2014/main" id="{8B3240C0-ED5D-4234-A99A-D95DF74403F3}"/>
              </a:ext>
            </a:extLst>
          </p:cNvPr>
          <p:cNvSpPr>
            <a:spLocks noGrp="1" noChangeArrowheads="1"/>
          </p:cNvSpPr>
          <p:nvPr>
            <p:ph type="ftr" idx="10"/>
          </p:nvPr>
        </p:nvSpPr>
        <p:spPr>
          <a:ln/>
        </p:spPr>
        <p:txBody>
          <a:bodyPr/>
          <a:lstStyle>
            <a:lvl1pPr>
              <a:defRPr/>
            </a:lvl1pPr>
          </a:lstStyle>
          <a:p>
            <a:pPr>
              <a:defRPr/>
            </a:pPr>
            <a:r>
              <a:rPr lang="en-US" altLang="en-US"/>
              <a:t>Slides prepared by Cyndi Chie and Sarah Frye</a:t>
            </a:r>
          </a:p>
        </p:txBody>
      </p:sp>
      <p:sp>
        <p:nvSpPr>
          <p:cNvPr id="6" name="Rectangle 6">
            <a:extLst>
              <a:ext uri="{FF2B5EF4-FFF2-40B4-BE49-F238E27FC236}">
                <a16:creationId xmlns:a16="http://schemas.microsoft.com/office/drawing/2014/main" id="{B28272F3-E1D5-4A4F-B86A-F2A6ACA87E6F}"/>
              </a:ext>
            </a:extLst>
          </p:cNvPr>
          <p:cNvSpPr>
            <a:spLocks noGrp="1" noChangeArrowheads="1"/>
          </p:cNvSpPr>
          <p:nvPr>
            <p:ph type="sldNum" idx="11"/>
          </p:nvPr>
        </p:nvSpPr>
        <p:spPr>
          <a:ln/>
        </p:spPr>
        <p:txBody>
          <a:bodyPr/>
          <a:lstStyle>
            <a:lvl1pPr>
              <a:defRPr/>
            </a:lvl1pPr>
          </a:lstStyle>
          <a:p>
            <a:pPr>
              <a:defRPr/>
            </a:pPr>
            <a:fld id="{BF8ACC81-189D-45D6-8F2D-F97AE0618653}" type="slidenum">
              <a:rPr lang="en-US" altLang="en-US"/>
              <a:pPr>
                <a:defRPr/>
              </a:pPr>
              <a:t>‹#›</a:t>
            </a:fld>
            <a:endParaRPr lang="en-US" altLang="en-US"/>
          </a:p>
        </p:txBody>
      </p:sp>
    </p:spTree>
    <p:extLst>
      <p:ext uri="{BB962C8B-B14F-4D97-AF65-F5344CB8AC3E}">
        <p14:creationId xmlns:p14="http://schemas.microsoft.com/office/powerpoint/2010/main" val="38129939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B9BE60BB-1481-4F2D-826A-3EFC24C40260}"/>
              </a:ext>
            </a:extLst>
          </p:cNvPr>
          <p:cNvSpPr>
            <a:spLocks noGrp="1" noChangeArrowheads="1"/>
          </p:cNvSpPr>
          <p:nvPr>
            <p:ph type="ftr" idx="10"/>
          </p:nvPr>
        </p:nvSpPr>
        <p:spPr>
          <a:ln/>
        </p:spPr>
        <p:txBody>
          <a:bodyPr/>
          <a:lstStyle>
            <a:lvl1pPr>
              <a:defRPr/>
            </a:lvl1pPr>
          </a:lstStyle>
          <a:p>
            <a:pPr>
              <a:defRPr/>
            </a:pPr>
            <a:r>
              <a:rPr lang="en-US" altLang="en-US"/>
              <a:t>Slides prepared by Cyndi Chie and Sarah Frye</a:t>
            </a:r>
          </a:p>
        </p:txBody>
      </p:sp>
      <p:sp>
        <p:nvSpPr>
          <p:cNvPr id="5" name="Rectangle 6">
            <a:extLst>
              <a:ext uri="{FF2B5EF4-FFF2-40B4-BE49-F238E27FC236}">
                <a16:creationId xmlns:a16="http://schemas.microsoft.com/office/drawing/2014/main" id="{079B3936-A543-4A06-8C55-392A880272C2}"/>
              </a:ext>
            </a:extLst>
          </p:cNvPr>
          <p:cNvSpPr>
            <a:spLocks noGrp="1" noChangeArrowheads="1"/>
          </p:cNvSpPr>
          <p:nvPr>
            <p:ph type="sldNum" idx="11"/>
          </p:nvPr>
        </p:nvSpPr>
        <p:spPr>
          <a:ln/>
        </p:spPr>
        <p:txBody>
          <a:bodyPr/>
          <a:lstStyle>
            <a:lvl1pPr>
              <a:defRPr/>
            </a:lvl1pPr>
          </a:lstStyle>
          <a:p>
            <a:pPr>
              <a:defRPr/>
            </a:pPr>
            <a:fld id="{C2F91370-6CD8-4C2D-A3F9-06D5B2FC50C2}" type="slidenum">
              <a:rPr lang="en-US" altLang="en-US"/>
              <a:pPr>
                <a:defRPr/>
              </a:pPr>
              <a:t>‹#›</a:t>
            </a:fld>
            <a:endParaRPr lang="en-US" altLang="en-US"/>
          </a:p>
        </p:txBody>
      </p:sp>
    </p:spTree>
    <p:extLst>
      <p:ext uri="{BB962C8B-B14F-4D97-AF65-F5344CB8AC3E}">
        <p14:creationId xmlns:p14="http://schemas.microsoft.com/office/powerpoint/2010/main" val="41312682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6538" y="1265238"/>
            <a:ext cx="2041525" cy="55102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265238"/>
            <a:ext cx="5976938" cy="55102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4C81B54E-8322-48A5-9940-72681919A80C}"/>
              </a:ext>
            </a:extLst>
          </p:cNvPr>
          <p:cNvSpPr>
            <a:spLocks noGrp="1" noChangeArrowheads="1"/>
          </p:cNvSpPr>
          <p:nvPr>
            <p:ph type="ftr" idx="10"/>
          </p:nvPr>
        </p:nvSpPr>
        <p:spPr>
          <a:ln/>
        </p:spPr>
        <p:txBody>
          <a:bodyPr/>
          <a:lstStyle>
            <a:lvl1pPr>
              <a:defRPr/>
            </a:lvl1pPr>
          </a:lstStyle>
          <a:p>
            <a:pPr>
              <a:defRPr/>
            </a:pPr>
            <a:r>
              <a:rPr lang="en-US" altLang="en-US"/>
              <a:t>Slides prepared by Cyndi Chie and Sarah Frye</a:t>
            </a:r>
          </a:p>
        </p:txBody>
      </p:sp>
      <p:sp>
        <p:nvSpPr>
          <p:cNvPr id="5" name="Rectangle 6">
            <a:extLst>
              <a:ext uri="{FF2B5EF4-FFF2-40B4-BE49-F238E27FC236}">
                <a16:creationId xmlns:a16="http://schemas.microsoft.com/office/drawing/2014/main" id="{3D12ED2B-2306-4CC2-8917-86D091FBF62E}"/>
              </a:ext>
            </a:extLst>
          </p:cNvPr>
          <p:cNvSpPr>
            <a:spLocks noGrp="1" noChangeArrowheads="1"/>
          </p:cNvSpPr>
          <p:nvPr>
            <p:ph type="sldNum" idx="11"/>
          </p:nvPr>
        </p:nvSpPr>
        <p:spPr>
          <a:ln/>
        </p:spPr>
        <p:txBody>
          <a:bodyPr/>
          <a:lstStyle>
            <a:lvl1pPr>
              <a:defRPr/>
            </a:lvl1pPr>
          </a:lstStyle>
          <a:p>
            <a:pPr>
              <a:defRPr/>
            </a:pPr>
            <a:fld id="{DD0DB316-B3E9-489E-A27B-028815585977}" type="slidenum">
              <a:rPr lang="en-US" altLang="en-US"/>
              <a:pPr>
                <a:defRPr/>
              </a:pPr>
              <a:t>‹#›</a:t>
            </a:fld>
            <a:endParaRPr lang="en-US" altLang="en-US"/>
          </a:p>
        </p:txBody>
      </p:sp>
    </p:spTree>
    <p:extLst>
      <p:ext uri="{BB962C8B-B14F-4D97-AF65-F5344CB8AC3E}">
        <p14:creationId xmlns:p14="http://schemas.microsoft.com/office/powerpoint/2010/main" val="219277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7">
            <a:extLst>
              <a:ext uri="{FF2B5EF4-FFF2-40B4-BE49-F238E27FC236}">
                <a16:creationId xmlns:a16="http://schemas.microsoft.com/office/drawing/2014/main" id="{FD87867D-77E5-4724-AD16-B0175BDD599C}"/>
              </a:ext>
            </a:extLst>
          </p:cNvPr>
          <p:cNvSpPr>
            <a:spLocks noGrp="1" noChangeArrowheads="1"/>
          </p:cNvSpPr>
          <p:nvPr>
            <p:ph type="sldNum" idx="10"/>
          </p:nvPr>
        </p:nvSpPr>
        <p:spPr>
          <a:ln/>
        </p:spPr>
        <p:txBody>
          <a:bodyPr/>
          <a:lstStyle>
            <a:lvl1pPr>
              <a:defRPr/>
            </a:lvl1pPr>
          </a:lstStyle>
          <a:p>
            <a:pPr>
              <a:defRPr/>
            </a:pPr>
            <a:fld id="{7C9CC9F0-E54C-4E33-805F-898BA0AAD4FB}" type="slidenum">
              <a:rPr lang="en-US" altLang="en-US"/>
              <a:pPr>
                <a:defRPr/>
              </a:pPr>
              <a:t>‹#›</a:t>
            </a:fld>
            <a:endParaRPr lang="en-US" altLang="en-US"/>
          </a:p>
        </p:txBody>
      </p:sp>
    </p:spTree>
    <p:extLst>
      <p:ext uri="{BB962C8B-B14F-4D97-AF65-F5344CB8AC3E}">
        <p14:creationId xmlns:p14="http://schemas.microsoft.com/office/powerpoint/2010/main" val="3780313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779838" cy="5262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8038" y="1981200"/>
            <a:ext cx="3781425" cy="5262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a:extLst>
              <a:ext uri="{FF2B5EF4-FFF2-40B4-BE49-F238E27FC236}">
                <a16:creationId xmlns:a16="http://schemas.microsoft.com/office/drawing/2014/main" id="{13106052-477C-4766-A5D7-887BF136D6E7}"/>
              </a:ext>
            </a:extLst>
          </p:cNvPr>
          <p:cNvSpPr>
            <a:spLocks noGrp="1" noChangeArrowheads="1"/>
          </p:cNvSpPr>
          <p:nvPr>
            <p:ph type="sldNum" idx="10"/>
          </p:nvPr>
        </p:nvSpPr>
        <p:spPr>
          <a:ln/>
        </p:spPr>
        <p:txBody>
          <a:bodyPr/>
          <a:lstStyle>
            <a:lvl1pPr>
              <a:defRPr/>
            </a:lvl1pPr>
          </a:lstStyle>
          <a:p>
            <a:pPr>
              <a:defRPr/>
            </a:pPr>
            <a:fld id="{C2EBBBE2-B6A7-4842-8E22-09B2ED90D255}" type="slidenum">
              <a:rPr lang="en-US" altLang="en-US"/>
              <a:pPr>
                <a:defRPr/>
              </a:pPr>
              <a:t>‹#›</a:t>
            </a:fld>
            <a:endParaRPr lang="en-US" altLang="en-US"/>
          </a:p>
        </p:txBody>
      </p:sp>
    </p:spTree>
    <p:extLst>
      <p:ext uri="{BB962C8B-B14F-4D97-AF65-F5344CB8AC3E}">
        <p14:creationId xmlns:p14="http://schemas.microsoft.com/office/powerpoint/2010/main" val="2749011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a:extLst>
              <a:ext uri="{FF2B5EF4-FFF2-40B4-BE49-F238E27FC236}">
                <a16:creationId xmlns:a16="http://schemas.microsoft.com/office/drawing/2014/main" id="{BC8ADA8B-37F7-4390-B1C6-6C7037138593}"/>
              </a:ext>
            </a:extLst>
          </p:cNvPr>
          <p:cNvSpPr>
            <a:spLocks noGrp="1" noChangeArrowheads="1"/>
          </p:cNvSpPr>
          <p:nvPr>
            <p:ph type="sldNum" idx="10"/>
          </p:nvPr>
        </p:nvSpPr>
        <p:spPr>
          <a:ln/>
        </p:spPr>
        <p:txBody>
          <a:bodyPr/>
          <a:lstStyle>
            <a:lvl1pPr>
              <a:defRPr/>
            </a:lvl1pPr>
          </a:lstStyle>
          <a:p>
            <a:pPr>
              <a:defRPr/>
            </a:pPr>
            <a:fld id="{CFFC98D2-811F-4DC9-B58E-621C85A9DC6D}" type="slidenum">
              <a:rPr lang="en-US" altLang="en-US"/>
              <a:pPr>
                <a:defRPr/>
              </a:pPr>
              <a:t>‹#›</a:t>
            </a:fld>
            <a:endParaRPr lang="en-US" altLang="en-US"/>
          </a:p>
        </p:txBody>
      </p:sp>
    </p:spTree>
    <p:extLst>
      <p:ext uri="{BB962C8B-B14F-4D97-AF65-F5344CB8AC3E}">
        <p14:creationId xmlns:p14="http://schemas.microsoft.com/office/powerpoint/2010/main" val="2318837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a:extLst>
              <a:ext uri="{FF2B5EF4-FFF2-40B4-BE49-F238E27FC236}">
                <a16:creationId xmlns:a16="http://schemas.microsoft.com/office/drawing/2014/main" id="{8F41FA99-7F52-456E-B93B-3B0B4FBB7229}"/>
              </a:ext>
            </a:extLst>
          </p:cNvPr>
          <p:cNvSpPr>
            <a:spLocks noGrp="1" noChangeArrowheads="1"/>
          </p:cNvSpPr>
          <p:nvPr>
            <p:ph type="sldNum" idx="10"/>
          </p:nvPr>
        </p:nvSpPr>
        <p:spPr>
          <a:ln/>
        </p:spPr>
        <p:txBody>
          <a:bodyPr/>
          <a:lstStyle>
            <a:lvl1pPr>
              <a:defRPr/>
            </a:lvl1pPr>
          </a:lstStyle>
          <a:p>
            <a:pPr>
              <a:defRPr/>
            </a:pPr>
            <a:fld id="{0C3983D4-08A2-4129-844A-761F860F4204}" type="slidenum">
              <a:rPr lang="en-US" altLang="en-US"/>
              <a:pPr>
                <a:defRPr/>
              </a:pPr>
              <a:t>‹#›</a:t>
            </a:fld>
            <a:endParaRPr lang="en-US" altLang="en-US"/>
          </a:p>
        </p:txBody>
      </p:sp>
    </p:spTree>
    <p:extLst>
      <p:ext uri="{BB962C8B-B14F-4D97-AF65-F5344CB8AC3E}">
        <p14:creationId xmlns:p14="http://schemas.microsoft.com/office/powerpoint/2010/main" val="2708021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6C860D95-0FAF-4C33-90E8-C3462B9C6F54}"/>
              </a:ext>
            </a:extLst>
          </p:cNvPr>
          <p:cNvSpPr>
            <a:spLocks noGrp="1" noChangeArrowheads="1"/>
          </p:cNvSpPr>
          <p:nvPr>
            <p:ph type="sldNum" idx="10"/>
          </p:nvPr>
        </p:nvSpPr>
        <p:spPr>
          <a:ln/>
        </p:spPr>
        <p:txBody>
          <a:bodyPr/>
          <a:lstStyle>
            <a:lvl1pPr>
              <a:defRPr/>
            </a:lvl1pPr>
          </a:lstStyle>
          <a:p>
            <a:pPr>
              <a:defRPr/>
            </a:pPr>
            <a:fld id="{07EF2478-291C-4E3E-82F3-C10187284D33}" type="slidenum">
              <a:rPr lang="en-US" altLang="en-US"/>
              <a:pPr>
                <a:defRPr/>
              </a:pPr>
              <a:t>‹#›</a:t>
            </a:fld>
            <a:endParaRPr lang="en-US" altLang="en-US"/>
          </a:p>
        </p:txBody>
      </p:sp>
    </p:spTree>
    <p:extLst>
      <p:ext uri="{BB962C8B-B14F-4D97-AF65-F5344CB8AC3E}">
        <p14:creationId xmlns:p14="http://schemas.microsoft.com/office/powerpoint/2010/main" val="3899618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7">
            <a:extLst>
              <a:ext uri="{FF2B5EF4-FFF2-40B4-BE49-F238E27FC236}">
                <a16:creationId xmlns:a16="http://schemas.microsoft.com/office/drawing/2014/main" id="{33967ECC-44BF-496F-B0CC-B4D707CF3E1C}"/>
              </a:ext>
            </a:extLst>
          </p:cNvPr>
          <p:cNvSpPr>
            <a:spLocks noGrp="1" noChangeArrowheads="1"/>
          </p:cNvSpPr>
          <p:nvPr>
            <p:ph type="sldNum" idx="10"/>
          </p:nvPr>
        </p:nvSpPr>
        <p:spPr>
          <a:ln/>
        </p:spPr>
        <p:txBody>
          <a:bodyPr/>
          <a:lstStyle>
            <a:lvl1pPr>
              <a:defRPr/>
            </a:lvl1pPr>
          </a:lstStyle>
          <a:p>
            <a:pPr>
              <a:defRPr/>
            </a:pPr>
            <a:fld id="{95877B81-9A63-4265-BD17-3EE43C71F513}" type="slidenum">
              <a:rPr lang="en-US" altLang="en-US"/>
              <a:pPr>
                <a:defRPr/>
              </a:pPr>
              <a:t>‹#›</a:t>
            </a:fld>
            <a:endParaRPr lang="en-US" altLang="en-US"/>
          </a:p>
        </p:txBody>
      </p:sp>
    </p:spTree>
    <p:extLst>
      <p:ext uri="{BB962C8B-B14F-4D97-AF65-F5344CB8AC3E}">
        <p14:creationId xmlns:p14="http://schemas.microsoft.com/office/powerpoint/2010/main" val="37789729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7">
            <a:extLst>
              <a:ext uri="{FF2B5EF4-FFF2-40B4-BE49-F238E27FC236}">
                <a16:creationId xmlns:a16="http://schemas.microsoft.com/office/drawing/2014/main" id="{9FFB0AE6-6E13-4AA4-9B58-B85C879D1C34}"/>
              </a:ext>
            </a:extLst>
          </p:cNvPr>
          <p:cNvSpPr>
            <a:spLocks noGrp="1" noChangeArrowheads="1"/>
          </p:cNvSpPr>
          <p:nvPr>
            <p:ph type="sldNum" idx="10"/>
          </p:nvPr>
        </p:nvSpPr>
        <p:spPr>
          <a:ln/>
        </p:spPr>
        <p:txBody>
          <a:bodyPr/>
          <a:lstStyle>
            <a:lvl1pPr>
              <a:defRPr/>
            </a:lvl1pPr>
          </a:lstStyle>
          <a:p>
            <a:pPr>
              <a:defRPr/>
            </a:pPr>
            <a:fld id="{92022CA4-A9E9-4F85-A300-92FD7EC1E173}" type="slidenum">
              <a:rPr lang="en-US" altLang="en-US"/>
              <a:pPr>
                <a:defRPr/>
              </a:pPr>
              <a:t>‹#›</a:t>
            </a:fld>
            <a:endParaRPr lang="en-US" altLang="en-US"/>
          </a:p>
        </p:txBody>
      </p:sp>
    </p:spTree>
    <p:extLst>
      <p:ext uri="{BB962C8B-B14F-4D97-AF65-F5344CB8AC3E}">
        <p14:creationId xmlns:p14="http://schemas.microsoft.com/office/powerpoint/2010/main" val="1687384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grpSp>
        <p:nvGrpSpPr>
          <p:cNvPr id="1026" name="Group 1">
            <a:extLst>
              <a:ext uri="{FF2B5EF4-FFF2-40B4-BE49-F238E27FC236}">
                <a16:creationId xmlns:a16="http://schemas.microsoft.com/office/drawing/2014/main" id="{E58326FD-74F4-47E7-87EA-9DB972C0D7B7}"/>
              </a:ext>
            </a:extLst>
          </p:cNvPr>
          <p:cNvGrpSpPr>
            <a:grpSpLocks/>
          </p:cNvGrpSpPr>
          <p:nvPr/>
        </p:nvGrpSpPr>
        <p:grpSpPr bwMode="auto">
          <a:xfrm>
            <a:off x="-8410575" y="1588"/>
            <a:ext cx="16805275" cy="13674725"/>
            <a:chOff x="-5298" y="1"/>
            <a:chExt cx="10586" cy="8614"/>
          </a:xfrm>
        </p:grpSpPr>
        <p:sp>
          <p:nvSpPr>
            <p:cNvPr id="1032" name="Freeform 2">
              <a:extLst>
                <a:ext uri="{FF2B5EF4-FFF2-40B4-BE49-F238E27FC236}">
                  <a16:creationId xmlns:a16="http://schemas.microsoft.com/office/drawing/2014/main" id="{9D797E61-4818-4782-AD52-2928161E0401}"/>
                </a:ext>
              </a:extLst>
            </p:cNvPr>
            <p:cNvSpPr>
              <a:spLocks noChangeArrowheads="1"/>
            </p:cNvSpPr>
            <p:nvPr/>
          </p:nvSpPr>
          <p:spPr bwMode="auto">
            <a:xfrm>
              <a:off x="-5298" y="1"/>
              <a:ext cx="10586" cy="86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10800 w 21600"/>
                <a:gd name="T19" fmla="*/ 0 h 21600"/>
                <a:gd name="T20" fmla="*/ 21600 w 21600"/>
                <a:gd name="T21" fmla="*/ 10800 h 21600"/>
              </a:gdLst>
              <a:ahLst/>
              <a:cxnLst>
                <a:cxn ang="T12">
                  <a:pos x="T0" y="T1"/>
                </a:cxn>
                <a:cxn ang="T13">
                  <a:pos x="T2" y="T3"/>
                </a:cxn>
                <a:cxn ang="T14">
                  <a:pos x="T4" y="T5"/>
                </a:cxn>
                <a:cxn ang="T15">
                  <a:pos x="T6" y="T7"/>
                </a:cxn>
                <a:cxn ang="T16">
                  <a:pos x="T8" y="T9"/>
                </a:cxn>
                <a:cxn ang="T17">
                  <a:pos x="T10" y="T11"/>
                </a:cxn>
              </a:cxnLst>
              <a:rect l="T18" t="T19" r="T20" b="T21"/>
              <a:pathLst>
                <a:path w="21600" h="21600" stroke="0">
                  <a:moveTo>
                    <a:pt x="10799" y="0"/>
                  </a:moveTo>
                  <a:cubicBezTo>
                    <a:pt x="10799" y="0"/>
                    <a:pt x="10799" y="-1"/>
                    <a:pt x="10800" y="0"/>
                  </a:cubicBezTo>
                  <a:cubicBezTo>
                    <a:pt x="16764" y="0"/>
                    <a:pt x="21600" y="4835"/>
                    <a:pt x="21600" y="10800"/>
                  </a:cubicBezTo>
                  <a:lnTo>
                    <a:pt x="10800" y="10800"/>
                  </a:lnTo>
                  <a:lnTo>
                    <a:pt x="10799" y="0"/>
                  </a:lnTo>
                  <a:close/>
                </a:path>
                <a:path w="21600" h="21600">
                  <a:moveTo>
                    <a:pt x="10799" y="0"/>
                  </a:moveTo>
                  <a:cubicBezTo>
                    <a:pt x="10799" y="0"/>
                    <a:pt x="10799" y="-1"/>
                    <a:pt x="10800" y="0"/>
                  </a:cubicBezTo>
                  <a:cubicBezTo>
                    <a:pt x="16764" y="0"/>
                    <a:pt x="21600" y="4835"/>
                    <a:pt x="21600" y="10800"/>
                  </a:cubicBezTo>
                </a:path>
              </a:pathLst>
            </a:custGeom>
            <a:noFill/>
            <a:ln w="12600" cap="sq">
              <a:solidFill>
                <a:srgbClr val="3366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1027" name="Rectangle 3">
            <a:extLst>
              <a:ext uri="{FF2B5EF4-FFF2-40B4-BE49-F238E27FC236}">
                <a16:creationId xmlns:a16="http://schemas.microsoft.com/office/drawing/2014/main" id="{664C7DB2-990C-4CE5-911E-D9AA860F4CDB}"/>
              </a:ext>
            </a:extLst>
          </p:cNvPr>
          <p:cNvSpPr>
            <a:spLocks noGrp="1" noChangeArrowheads="1"/>
          </p:cNvSpPr>
          <p:nvPr>
            <p:ph type="title"/>
          </p:nvPr>
        </p:nvSpPr>
        <p:spPr bwMode="auto">
          <a:xfrm>
            <a:off x="685800" y="465138"/>
            <a:ext cx="7713663" cy="1419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p>
            <a:pPr lvl="0"/>
            <a:r>
              <a:rPr lang="en-GB" altLang="en-US"/>
              <a:t>Click to edit the title text format</a:t>
            </a:r>
          </a:p>
        </p:txBody>
      </p:sp>
      <p:sp>
        <p:nvSpPr>
          <p:cNvPr id="1028" name="Rectangle 4">
            <a:extLst>
              <a:ext uri="{FF2B5EF4-FFF2-40B4-BE49-F238E27FC236}">
                <a16:creationId xmlns:a16="http://schemas.microsoft.com/office/drawing/2014/main" id="{47D71C4E-E383-4D98-A18B-46E31E4210C0}"/>
              </a:ext>
            </a:extLst>
          </p:cNvPr>
          <p:cNvSpPr>
            <a:spLocks noGrp="1" noChangeArrowheads="1"/>
          </p:cNvSpPr>
          <p:nvPr>
            <p:ph type="body" idx="1"/>
          </p:nvPr>
        </p:nvSpPr>
        <p:spPr bwMode="auto">
          <a:xfrm>
            <a:off x="685800" y="1981200"/>
            <a:ext cx="7713663" cy="5262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p:txBody>
      </p:sp>
      <p:sp>
        <p:nvSpPr>
          <p:cNvPr id="1029" name="Text Box 5">
            <a:extLst>
              <a:ext uri="{FF2B5EF4-FFF2-40B4-BE49-F238E27FC236}">
                <a16:creationId xmlns:a16="http://schemas.microsoft.com/office/drawing/2014/main" id="{DA70A6AD-7766-408F-A459-262CEDD41976}"/>
              </a:ext>
            </a:extLst>
          </p:cNvPr>
          <p:cNvSpPr txBox="1">
            <a:spLocks noChangeArrowheads="1"/>
          </p:cNvSpPr>
          <p:nvPr/>
        </p:nvSpPr>
        <p:spPr bwMode="auto">
          <a:xfrm>
            <a:off x="685800" y="6230938"/>
            <a:ext cx="1860550" cy="458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1030" name="Text Box 6">
            <a:extLst>
              <a:ext uri="{FF2B5EF4-FFF2-40B4-BE49-F238E27FC236}">
                <a16:creationId xmlns:a16="http://schemas.microsoft.com/office/drawing/2014/main" id="{59B894CE-0EDE-4126-8A35-26BE52DB6127}"/>
              </a:ext>
            </a:extLst>
          </p:cNvPr>
          <p:cNvSpPr txBox="1">
            <a:spLocks noChangeArrowheads="1"/>
          </p:cNvSpPr>
          <p:nvPr/>
        </p:nvSpPr>
        <p:spPr bwMode="auto">
          <a:xfrm>
            <a:off x="3124200" y="6230938"/>
            <a:ext cx="2851150" cy="458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1031" name="Rectangle 7">
            <a:extLst>
              <a:ext uri="{FF2B5EF4-FFF2-40B4-BE49-F238E27FC236}">
                <a16:creationId xmlns:a16="http://schemas.microsoft.com/office/drawing/2014/main" id="{C7E01A81-D87A-42DB-AA52-3686005F4852}"/>
              </a:ext>
            </a:extLst>
          </p:cNvPr>
          <p:cNvSpPr>
            <a:spLocks noGrp="1" noChangeArrowheads="1"/>
          </p:cNvSpPr>
          <p:nvPr>
            <p:ph type="sldNum"/>
          </p:nvPr>
        </p:nvSpPr>
        <p:spPr bwMode="auto">
          <a:xfrm>
            <a:off x="6553200" y="6230938"/>
            <a:ext cx="1846263" cy="444500"/>
          </a:xfrm>
          <a:prstGeom prst="rect">
            <a:avLst/>
          </a:prstGeom>
          <a:noFill/>
          <a:ln>
            <a:noFill/>
          </a:ln>
          <a:effectLst/>
        </p:spPr>
        <p:txBody>
          <a:bodyPr vert="horz" wrap="square" lIns="92160" tIns="46080" rIns="92160" bIns="46080" numCol="1" anchor="ctr" anchorCtr="0" compatLnSpc="1">
            <a:prstTxWarp prst="textNoShape">
              <a:avLst/>
            </a:prstTxWarp>
          </a:bodyPr>
          <a:lstStyle>
            <a:lvl1pPr eaLnBrk="1" hangingPunct="1">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mtClean="0">
                <a:solidFill>
                  <a:srgbClr val="FFFFFF"/>
                </a:solidFill>
              </a:defRPr>
            </a:lvl1pPr>
          </a:lstStyle>
          <a:p>
            <a:pPr>
              <a:defRPr/>
            </a:pPr>
            <a:fld id="{686514DE-0FE5-461F-A3C2-A8B3350E8D1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defTabSz="457200" rtl="0" eaLnBrk="0" fontAlgn="base" hangingPunct="0">
        <a:spcBef>
          <a:spcPct val="0"/>
        </a:spcBef>
        <a:spcAft>
          <a:spcPct val="0"/>
        </a:spcAft>
        <a:buClr>
          <a:srgbClr val="000000"/>
        </a:buClr>
        <a:buSzPct val="100000"/>
        <a:buFont typeface="Times New Roman" panose="02020603050405020304" pitchFamily="18" charset="0"/>
        <a:defRPr sz="4400" kern="1200">
          <a:solidFill>
            <a:srgbClr val="FFCC66"/>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FFCC66"/>
          </a:solidFill>
          <a:latin typeface="Bodoni MT Black" panose="02070A03080606020203" pitchFamily="18" charset="0"/>
          <a:cs typeface="Arial" panose="020B0604020202020204" pitchFamily="34" charset="0"/>
        </a:defRPr>
      </a:lvl2pPr>
      <a:lvl3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FFCC66"/>
          </a:solidFill>
          <a:latin typeface="Bodoni MT Black" panose="02070A03080606020203" pitchFamily="18" charset="0"/>
          <a:cs typeface="Arial" panose="020B0604020202020204" pitchFamily="34" charset="0"/>
        </a:defRPr>
      </a:lvl3pPr>
      <a:lvl4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FFCC66"/>
          </a:solidFill>
          <a:latin typeface="Bodoni MT Black" panose="02070A03080606020203" pitchFamily="18" charset="0"/>
          <a:cs typeface="Arial" panose="020B0604020202020204" pitchFamily="34" charset="0"/>
        </a:defRPr>
      </a:lvl4pPr>
      <a:lvl5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FFCC66"/>
          </a:solidFill>
          <a:latin typeface="Bodoni MT Black" panose="02070A03080606020203" pitchFamily="18" charset="0"/>
          <a:cs typeface="Arial" panose="020B0604020202020204" pitchFamily="34" charset="0"/>
        </a:defRPr>
      </a:lvl5pPr>
      <a:lvl6pPr marL="2514600" indent="-228600"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FFCC66"/>
          </a:solidFill>
          <a:latin typeface="Bodoni MT Black" panose="02070A03080606020203" pitchFamily="18" charset="0"/>
          <a:cs typeface="Arial" panose="020B0604020202020204" pitchFamily="34" charset="0"/>
        </a:defRPr>
      </a:lvl6pPr>
      <a:lvl7pPr marL="2971800" indent="-228600"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FFCC66"/>
          </a:solidFill>
          <a:latin typeface="Bodoni MT Black" panose="02070A03080606020203" pitchFamily="18" charset="0"/>
          <a:cs typeface="Arial" panose="020B0604020202020204" pitchFamily="34" charset="0"/>
        </a:defRPr>
      </a:lvl7pPr>
      <a:lvl8pPr marL="3429000" indent="-228600"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FFCC66"/>
          </a:solidFill>
          <a:latin typeface="Bodoni MT Black" panose="02070A03080606020203" pitchFamily="18" charset="0"/>
          <a:cs typeface="Arial" panose="020B0604020202020204" pitchFamily="34" charset="0"/>
        </a:defRPr>
      </a:lvl8pPr>
      <a:lvl9pPr marL="3886200" indent="-228600"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FFCC66"/>
          </a:solidFill>
          <a:latin typeface="Bodoni MT Black" panose="02070A03080606020203" pitchFamily="18" charset="0"/>
          <a:cs typeface="Arial" panose="020B0604020202020204" pitchFamily="34"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panose="02020603050405020304" pitchFamily="18" charset="0"/>
        <a:defRPr sz="3200" kern="1200">
          <a:solidFill>
            <a:srgbClr val="FFFFFF"/>
          </a:solidFill>
          <a:latin typeface="+mn-lt"/>
          <a:ea typeface="+mn-ea"/>
          <a:cs typeface="+mn-cs"/>
        </a:defRPr>
      </a:lvl1pPr>
      <a:lvl2pPr marL="742950" indent="-285750" algn="l" defTabSz="457200" rtl="0" eaLnBrk="0" fontAlgn="base" hangingPunct="0">
        <a:spcBef>
          <a:spcPts val="800"/>
        </a:spcBef>
        <a:spcAft>
          <a:spcPct val="0"/>
        </a:spcAft>
        <a:buClr>
          <a:srgbClr val="000000"/>
        </a:buClr>
        <a:buSzPct val="100000"/>
        <a:buFont typeface="Times New Roman" panose="02020603050405020304" pitchFamily="18" charset="0"/>
        <a:defRPr sz="3200" kern="1200">
          <a:solidFill>
            <a:srgbClr val="FFFFFF"/>
          </a:solidFill>
          <a:latin typeface="+mn-lt"/>
          <a:ea typeface="+mn-ea"/>
          <a:cs typeface="+mn-cs"/>
        </a:defRPr>
      </a:lvl2pPr>
      <a:lvl3pPr marL="1143000" indent="-228600" algn="l" defTabSz="457200" rtl="0" eaLnBrk="0" fontAlgn="base" hangingPunct="0">
        <a:spcBef>
          <a:spcPts val="800"/>
        </a:spcBef>
        <a:spcAft>
          <a:spcPct val="0"/>
        </a:spcAft>
        <a:buClr>
          <a:srgbClr val="000000"/>
        </a:buClr>
        <a:buSzPct val="100000"/>
        <a:buFont typeface="Times New Roman" panose="02020603050405020304" pitchFamily="18" charset="0"/>
        <a:defRPr sz="3200" kern="1200">
          <a:solidFill>
            <a:srgbClr val="FFFFFF"/>
          </a:solidFill>
          <a:latin typeface="+mn-lt"/>
          <a:ea typeface="+mn-ea"/>
          <a:cs typeface="+mn-cs"/>
        </a:defRPr>
      </a:lvl3pPr>
      <a:lvl4pPr marL="1600200" indent="-228600" algn="l" defTabSz="457200" rtl="0" eaLnBrk="0" fontAlgn="base" hangingPunct="0">
        <a:spcBef>
          <a:spcPts val="800"/>
        </a:spcBef>
        <a:spcAft>
          <a:spcPct val="0"/>
        </a:spcAft>
        <a:buClr>
          <a:srgbClr val="000000"/>
        </a:buClr>
        <a:buSzPct val="100000"/>
        <a:buFont typeface="Times New Roman" panose="02020603050405020304" pitchFamily="18" charset="0"/>
        <a:defRPr sz="3200" kern="1200">
          <a:solidFill>
            <a:srgbClr val="FFFFFF"/>
          </a:solidFill>
          <a:latin typeface="+mn-lt"/>
          <a:ea typeface="+mn-ea"/>
          <a:cs typeface="+mn-cs"/>
        </a:defRPr>
      </a:lvl4pPr>
      <a:lvl5pPr marL="2057400" indent="-228600" algn="l" defTabSz="457200" rtl="0" eaLnBrk="0" fontAlgn="base" hangingPunct="0">
        <a:spcBef>
          <a:spcPts val="800"/>
        </a:spcBef>
        <a:spcAft>
          <a:spcPct val="0"/>
        </a:spcAft>
        <a:buClr>
          <a:srgbClr val="000000"/>
        </a:buClr>
        <a:buSzPct val="100000"/>
        <a:buFont typeface="Times New Roman" panose="02020603050405020304" pitchFamily="18" charset="0"/>
        <a:defRPr sz="32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grpSp>
        <p:nvGrpSpPr>
          <p:cNvPr id="2050" name="Group 1">
            <a:extLst>
              <a:ext uri="{FF2B5EF4-FFF2-40B4-BE49-F238E27FC236}">
                <a16:creationId xmlns:a16="http://schemas.microsoft.com/office/drawing/2014/main" id="{1C0BF2E2-D8E6-4C59-B4DA-119616689B1B}"/>
              </a:ext>
            </a:extLst>
          </p:cNvPr>
          <p:cNvGrpSpPr>
            <a:grpSpLocks/>
          </p:cNvGrpSpPr>
          <p:nvPr/>
        </p:nvGrpSpPr>
        <p:grpSpPr bwMode="auto">
          <a:xfrm>
            <a:off x="-7761288" y="1465263"/>
            <a:ext cx="13436601" cy="10769600"/>
            <a:chOff x="-4889" y="923"/>
            <a:chExt cx="8464" cy="6784"/>
          </a:xfrm>
        </p:grpSpPr>
        <p:sp>
          <p:nvSpPr>
            <p:cNvPr id="2056" name="Freeform 2">
              <a:extLst>
                <a:ext uri="{FF2B5EF4-FFF2-40B4-BE49-F238E27FC236}">
                  <a16:creationId xmlns:a16="http://schemas.microsoft.com/office/drawing/2014/main" id="{9B47D681-1C52-4BA1-BAE4-E4BD93C5A581}"/>
                </a:ext>
              </a:extLst>
            </p:cNvPr>
            <p:cNvSpPr>
              <a:spLocks noChangeArrowheads="1"/>
            </p:cNvSpPr>
            <p:nvPr/>
          </p:nvSpPr>
          <p:spPr bwMode="auto">
            <a:xfrm>
              <a:off x="-4889" y="923"/>
              <a:ext cx="8464" cy="678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10800 w 21600"/>
                <a:gd name="T19" fmla="*/ 175 h 21600"/>
                <a:gd name="T20" fmla="*/ 21600 w 21600"/>
                <a:gd name="T21" fmla="*/ 10800 h 21600"/>
              </a:gdLst>
              <a:ahLst/>
              <a:cxnLst>
                <a:cxn ang="T12">
                  <a:pos x="T0" y="T1"/>
                </a:cxn>
                <a:cxn ang="T13">
                  <a:pos x="T2" y="T3"/>
                </a:cxn>
                <a:cxn ang="T14">
                  <a:pos x="T4" y="T5"/>
                </a:cxn>
                <a:cxn ang="T15">
                  <a:pos x="T6" y="T7"/>
                </a:cxn>
                <a:cxn ang="T16">
                  <a:pos x="T8" y="T9"/>
                </a:cxn>
                <a:cxn ang="T17">
                  <a:pos x="T10" y="T11"/>
                </a:cxn>
              </a:cxnLst>
              <a:rect l="T18" t="T19" r="T20" b="T21"/>
              <a:pathLst>
                <a:path w="21600" h="21600" stroke="0">
                  <a:moveTo>
                    <a:pt x="21600" y="10800"/>
                  </a:moveTo>
                  <a:cubicBezTo>
                    <a:pt x="21600" y="16764"/>
                    <a:pt x="16764" y="21600"/>
                    <a:pt x="10800" y="21600"/>
                  </a:cubicBezTo>
                  <a:cubicBezTo>
                    <a:pt x="4835" y="21600"/>
                    <a:pt x="0" y="16764"/>
                    <a:pt x="0" y="10800"/>
                  </a:cubicBezTo>
                  <a:cubicBezTo>
                    <a:pt x="0" y="4835"/>
                    <a:pt x="4835" y="0"/>
                    <a:pt x="10800" y="0"/>
                  </a:cubicBezTo>
                  <a:cubicBezTo>
                    <a:pt x="16764" y="-1"/>
                    <a:pt x="21599" y="4835"/>
                    <a:pt x="21600" y="10799"/>
                  </a:cubicBezTo>
                  <a:lnTo>
                    <a:pt x="10800" y="10800"/>
                  </a:lnTo>
                  <a:lnTo>
                    <a:pt x="21600" y="10800"/>
                  </a:lnTo>
                  <a:close/>
                </a:path>
                <a:path w="21600" h="21600">
                  <a:moveTo>
                    <a:pt x="21600" y="10800"/>
                  </a:moveTo>
                  <a:cubicBezTo>
                    <a:pt x="21600" y="16764"/>
                    <a:pt x="16764" y="21600"/>
                    <a:pt x="10800" y="21600"/>
                  </a:cubicBezTo>
                  <a:cubicBezTo>
                    <a:pt x="4835" y="21600"/>
                    <a:pt x="0" y="16764"/>
                    <a:pt x="0" y="10800"/>
                  </a:cubicBezTo>
                  <a:cubicBezTo>
                    <a:pt x="0" y="4835"/>
                    <a:pt x="4835" y="0"/>
                    <a:pt x="10800" y="0"/>
                  </a:cubicBezTo>
                  <a:cubicBezTo>
                    <a:pt x="16764" y="-1"/>
                    <a:pt x="21599" y="4835"/>
                    <a:pt x="21600" y="10799"/>
                  </a:cubicBezTo>
                </a:path>
              </a:pathLst>
            </a:custGeom>
            <a:noFill/>
            <a:ln w="12600" cap="sq">
              <a:solidFill>
                <a:srgbClr val="3366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2051" name="Rectangle 3">
            <a:extLst>
              <a:ext uri="{FF2B5EF4-FFF2-40B4-BE49-F238E27FC236}">
                <a16:creationId xmlns:a16="http://schemas.microsoft.com/office/drawing/2014/main" id="{A8D37A05-092B-4C21-B4CD-28BB5EBA2919}"/>
              </a:ext>
            </a:extLst>
          </p:cNvPr>
          <p:cNvSpPr>
            <a:spLocks noGrp="1" noChangeArrowheads="1"/>
          </p:cNvSpPr>
          <p:nvPr>
            <p:ph type="title"/>
          </p:nvPr>
        </p:nvSpPr>
        <p:spPr bwMode="auto">
          <a:xfrm>
            <a:off x="685800" y="1265238"/>
            <a:ext cx="7713663" cy="1419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b" anchorCtr="0" compatLnSpc="1">
            <a:prstTxWarp prst="textNoShape">
              <a:avLst/>
            </a:prstTxWarp>
          </a:bodyPr>
          <a:lstStyle/>
          <a:p>
            <a:pPr lvl="0"/>
            <a:r>
              <a:rPr lang="en-GB" altLang="en-US"/>
              <a:t>Click to edit the title text format</a:t>
            </a:r>
          </a:p>
        </p:txBody>
      </p:sp>
      <p:sp>
        <p:nvSpPr>
          <p:cNvPr id="2052" name="Text Box 4">
            <a:extLst>
              <a:ext uri="{FF2B5EF4-FFF2-40B4-BE49-F238E27FC236}">
                <a16:creationId xmlns:a16="http://schemas.microsoft.com/office/drawing/2014/main" id="{D09741C6-B83A-4E52-B5D1-94A973AADE2F}"/>
              </a:ext>
            </a:extLst>
          </p:cNvPr>
          <p:cNvSpPr txBox="1">
            <a:spLocks noChangeArrowheads="1"/>
          </p:cNvSpPr>
          <p:nvPr/>
        </p:nvSpPr>
        <p:spPr bwMode="auto">
          <a:xfrm>
            <a:off x="685800" y="6248400"/>
            <a:ext cx="18605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2053" name="Rectangle 5">
            <a:extLst>
              <a:ext uri="{FF2B5EF4-FFF2-40B4-BE49-F238E27FC236}">
                <a16:creationId xmlns:a16="http://schemas.microsoft.com/office/drawing/2014/main" id="{D07D1E61-9112-4BD5-8201-0AC7AB89A8B8}"/>
              </a:ext>
            </a:extLst>
          </p:cNvPr>
          <p:cNvSpPr>
            <a:spLocks noGrp="1" noChangeArrowheads="1"/>
          </p:cNvSpPr>
          <p:nvPr>
            <p:ph type="ftr"/>
          </p:nvPr>
        </p:nvSpPr>
        <p:spPr bwMode="auto">
          <a:xfrm>
            <a:off x="3124200" y="6218238"/>
            <a:ext cx="2836863" cy="504825"/>
          </a:xfrm>
          <a:prstGeom prst="rect">
            <a:avLst/>
          </a:prstGeom>
          <a:noFill/>
          <a:ln>
            <a:noFill/>
          </a:ln>
          <a:effectLst/>
        </p:spPr>
        <p:txBody>
          <a:bodyPr vert="horz" wrap="square" lIns="92160" tIns="46080" rIns="92160" bIns="46080" numCol="1" anchor="ctr" anchorCtr="0" compatLnSpc="1">
            <a:prstTxWarp prst="textNoShape">
              <a:avLst/>
            </a:prstTxWarp>
          </a:bodyPr>
          <a:lstStyle>
            <a:lvl1pPr algn="ctr" eaLnBrk="1" hangingPunct="1">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FFFFFF"/>
                </a:solidFill>
                <a:cs typeface="DejaVu Sans" charset="0"/>
              </a:defRPr>
            </a:lvl1pPr>
          </a:lstStyle>
          <a:p>
            <a:pPr>
              <a:defRPr/>
            </a:pPr>
            <a:r>
              <a:rPr lang="en-US" altLang="en-US"/>
              <a:t>Slides prepared by Cyndi Chie and Sarah Frye</a:t>
            </a:r>
          </a:p>
        </p:txBody>
      </p:sp>
      <p:sp>
        <p:nvSpPr>
          <p:cNvPr id="2054" name="Rectangle 6">
            <a:extLst>
              <a:ext uri="{FF2B5EF4-FFF2-40B4-BE49-F238E27FC236}">
                <a16:creationId xmlns:a16="http://schemas.microsoft.com/office/drawing/2014/main" id="{7B66D715-353A-46C5-B9E9-40EE27361014}"/>
              </a:ext>
            </a:extLst>
          </p:cNvPr>
          <p:cNvSpPr>
            <a:spLocks noGrp="1" noChangeArrowheads="1"/>
          </p:cNvSpPr>
          <p:nvPr>
            <p:ph type="sldNum"/>
          </p:nvPr>
        </p:nvSpPr>
        <p:spPr bwMode="auto">
          <a:xfrm>
            <a:off x="6553200" y="6248400"/>
            <a:ext cx="1846263" cy="398463"/>
          </a:xfrm>
          <a:prstGeom prst="rect">
            <a:avLst/>
          </a:prstGeom>
          <a:noFill/>
          <a:ln>
            <a:noFill/>
          </a:ln>
          <a:effectLst/>
        </p:spPr>
        <p:txBody>
          <a:bodyPr vert="horz" wrap="square" lIns="92160" tIns="46080" rIns="92160" bIns="46080" numCol="1" anchor="ctr" anchorCtr="0" compatLnSpc="1">
            <a:prstTxWarp prst="textNoShape">
              <a:avLst/>
            </a:prstTxWarp>
          </a:bodyPr>
          <a:lstStyle>
            <a:lvl1pPr algn="r" eaLnBrk="1" hangingPunct="1">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smtClean="0">
                <a:solidFill>
                  <a:srgbClr val="FFFFFF"/>
                </a:solidFill>
                <a:cs typeface="DejaVu Sans" charset="0"/>
              </a:defRPr>
            </a:lvl1pPr>
          </a:lstStyle>
          <a:p>
            <a:pPr>
              <a:defRPr/>
            </a:pPr>
            <a:fld id="{79AB7C80-58F1-45C7-92EA-C47A1C779FA6}" type="slidenum">
              <a:rPr lang="en-US" altLang="en-US"/>
              <a:pPr>
                <a:defRPr/>
              </a:pPr>
              <a:t>‹#›</a:t>
            </a:fld>
            <a:endParaRPr lang="en-US" altLang="en-US"/>
          </a:p>
        </p:txBody>
      </p:sp>
      <p:sp>
        <p:nvSpPr>
          <p:cNvPr id="2055" name="Rectangle 7">
            <a:extLst>
              <a:ext uri="{FF2B5EF4-FFF2-40B4-BE49-F238E27FC236}">
                <a16:creationId xmlns:a16="http://schemas.microsoft.com/office/drawing/2014/main" id="{BF0D7A7D-7E97-4A4F-9DB2-20268DBC003E}"/>
              </a:ext>
            </a:extLst>
          </p:cNvPr>
          <p:cNvSpPr>
            <a:spLocks noGrp="1" noChangeArrowheads="1"/>
          </p:cNvSpPr>
          <p:nvPr>
            <p:ph type="body" idx="1"/>
          </p:nvPr>
        </p:nvSpPr>
        <p:spPr bwMode="auto">
          <a:xfrm>
            <a:off x="457200" y="1604963"/>
            <a:ext cx="8170863" cy="5170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ctr" defTabSz="457200" rtl="0" eaLnBrk="0" fontAlgn="base" hangingPunct="0">
        <a:spcBef>
          <a:spcPct val="0"/>
        </a:spcBef>
        <a:spcAft>
          <a:spcPct val="0"/>
        </a:spcAft>
        <a:buClr>
          <a:srgbClr val="000000"/>
        </a:buClr>
        <a:buSzPct val="100000"/>
        <a:buFont typeface="Times New Roman" panose="02020603050405020304" pitchFamily="18" charset="0"/>
        <a:defRPr sz="4400" kern="1200">
          <a:solidFill>
            <a:srgbClr val="FFCC66"/>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FFCC66"/>
          </a:solidFill>
          <a:latin typeface="Bodoni MT Black" panose="02070A03080606020203" pitchFamily="18" charset="0"/>
          <a:cs typeface="Arial" panose="020B0604020202020204" pitchFamily="34" charset="0"/>
        </a:defRPr>
      </a:lvl2pPr>
      <a:lvl3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FFCC66"/>
          </a:solidFill>
          <a:latin typeface="Bodoni MT Black" panose="02070A03080606020203" pitchFamily="18" charset="0"/>
          <a:cs typeface="Arial" panose="020B0604020202020204" pitchFamily="34" charset="0"/>
        </a:defRPr>
      </a:lvl3pPr>
      <a:lvl4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FFCC66"/>
          </a:solidFill>
          <a:latin typeface="Bodoni MT Black" panose="02070A03080606020203" pitchFamily="18" charset="0"/>
          <a:cs typeface="Arial" panose="020B0604020202020204" pitchFamily="34" charset="0"/>
        </a:defRPr>
      </a:lvl4pPr>
      <a:lvl5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FFCC66"/>
          </a:solidFill>
          <a:latin typeface="Bodoni MT Black" panose="02070A03080606020203" pitchFamily="18" charset="0"/>
          <a:cs typeface="Arial" panose="020B0604020202020204" pitchFamily="34" charset="0"/>
        </a:defRPr>
      </a:lvl5pPr>
      <a:lvl6pPr marL="2514600" indent="-228600"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FFCC66"/>
          </a:solidFill>
          <a:latin typeface="Bodoni MT Black" panose="02070A03080606020203" pitchFamily="18" charset="0"/>
          <a:cs typeface="Arial" panose="020B0604020202020204" pitchFamily="34" charset="0"/>
        </a:defRPr>
      </a:lvl6pPr>
      <a:lvl7pPr marL="2971800" indent="-228600"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FFCC66"/>
          </a:solidFill>
          <a:latin typeface="Bodoni MT Black" panose="02070A03080606020203" pitchFamily="18" charset="0"/>
          <a:cs typeface="Arial" panose="020B0604020202020204" pitchFamily="34" charset="0"/>
        </a:defRPr>
      </a:lvl7pPr>
      <a:lvl8pPr marL="3429000" indent="-228600"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FFCC66"/>
          </a:solidFill>
          <a:latin typeface="Bodoni MT Black" panose="02070A03080606020203" pitchFamily="18" charset="0"/>
          <a:cs typeface="Arial" panose="020B0604020202020204" pitchFamily="34" charset="0"/>
        </a:defRPr>
      </a:lvl8pPr>
      <a:lvl9pPr marL="3886200" indent="-228600"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FFCC66"/>
          </a:solidFill>
          <a:latin typeface="Bodoni MT Black" panose="02070A03080606020203" pitchFamily="18" charset="0"/>
          <a:cs typeface="Arial" panose="020B0604020202020204" pitchFamily="34"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panose="02020603050405020304" pitchFamily="18" charset="0"/>
        <a:defRPr sz="3200" kern="1200">
          <a:solidFill>
            <a:srgbClr val="FFFFFF"/>
          </a:solidFill>
          <a:latin typeface="+mn-lt"/>
          <a:ea typeface="+mn-ea"/>
          <a:cs typeface="+mn-cs"/>
        </a:defRPr>
      </a:lvl1pPr>
      <a:lvl2pPr marL="742950" indent="-285750" algn="l" defTabSz="457200" rtl="0" eaLnBrk="0" fontAlgn="base" hangingPunct="0">
        <a:spcBef>
          <a:spcPts val="800"/>
        </a:spcBef>
        <a:spcAft>
          <a:spcPct val="0"/>
        </a:spcAft>
        <a:buClr>
          <a:srgbClr val="000000"/>
        </a:buClr>
        <a:buSzPct val="100000"/>
        <a:buFont typeface="Times New Roman" panose="02020603050405020304" pitchFamily="18" charset="0"/>
        <a:defRPr sz="3200" kern="1200">
          <a:solidFill>
            <a:srgbClr val="FFFFFF"/>
          </a:solidFill>
          <a:latin typeface="+mn-lt"/>
          <a:ea typeface="+mn-ea"/>
          <a:cs typeface="+mn-cs"/>
        </a:defRPr>
      </a:lvl2pPr>
      <a:lvl3pPr marL="1143000" indent="-228600" algn="l" defTabSz="457200" rtl="0" eaLnBrk="0" fontAlgn="base" hangingPunct="0">
        <a:spcBef>
          <a:spcPts val="800"/>
        </a:spcBef>
        <a:spcAft>
          <a:spcPct val="0"/>
        </a:spcAft>
        <a:buClr>
          <a:srgbClr val="000000"/>
        </a:buClr>
        <a:buSzPct val="100000"/>
        <a:buFont typeface="Times New Roman" panose="02020603050405020304" pitchFamily="18" charset="0"/>
        <a:defRPr sz="3200" kern="1200">
          <a:solidFill>
            <a:srgbClr val="FFFFFF"/>
          </a:solidFill>
          <a:latin typeface="+mn-lt"/>
          <a:ea typeface="+mn-ea"/>
          <a:cs typeface="+mn-cs"/>
        </a:defRPr>
      </a:lvl3pPr>
      <a:lvl4pPr marL="1600200" indent="-228600" algn="l" defTabSz="457200" rtl="0" eaLnBrk="0" fontAlgn="base" hangingPunct="0">
        <a:spcBef>
          <a:spcPts val="800"/>
        </a:spcBef>
        <a:spcAft>
          <a:spcPct val="0"/>
        </a:spcAft>
        <a:buClr>
          <a:srgbClr val="000000"/>
        </a:buClr>
        <a:buSzPct val="100000"/>
        <a:buFont typeface="Times New Roman" panose="02020603050405020304" pitchFamily="18" charset="0"/>
        <a:defRPr sz="3200" kern="1200">
          <a:solidFill>
            <a:srgbClr val="FFFFFF"/>
          </a:solidFill>
          <a:latin typeface="+mn-lt"/>
          <a:ea typeface="+mn-ea"/>
          <a:cs typeface="+mn-cs"/>
        </a:defRPr>
      </a:lvl4pPr>
      <a:lvl5pPr marL="2057400" indent="-228600" algn="l" defTabSz="457200" rtl="0" eaLnBrk="0" fontAlgn="base" hangingPunct="0">
        <a:spcBef>
          <a:spcPts val="800"/>
        </a:spcBef>
        <a:spcAft>
          <a:spcPct val="0"/>
        </a:spcAft>
        <a:buClr>
          <a:srgbClr val="000000"/>
        </a:buClr>
        <a:buSzPct val="100000"/>
        <a:buFont typeface="Times New Roman" panose="02020603050405020304" pitchFamily="18" charset="0"/>
        <a:defRPr sz="32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0.m4a"/><Relationship Id="rId1" Type="http://schemas.microsoft.com/office/2007/relationships/media" Target="../media/media100.m4a"/><Relationship Id="rId5" Type="http://schemas.openxmlformats.org/officeDocument/2006/relationships/image" Target="../media/image1.png"/><Relationship Id="rId4"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1.m4a"/><Relationship Id="rId1" Type="http://schemas.microsoft.com/office/2007/relationships/media" Target="../media/media101.m4a"/><Relationship Id="rId5" Type="http://schemas.openxmlformats.org/officeDocument/2006/relationships/image" Target="../media/image1.png"/><Relationship Id="rId4"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2.m4a"/><Relationship Id="rId1" Type="http://schemas.microsoft.com/office/2007/relationships/media" Target="../media/media102.m4a"/><Relationship Id="rId5" Type="http://schemas.openxmlformats.org/officeDocument/2006/relationships/image" Target="../media/image1.png"/><Relationship Id="rId4"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3.m4a"/><Relationship Id="rId1" Type="http://schemas.microsoft.com/office/2007/relationships/media" Target="../media/media103.m4a"/><Relationship Id="rId5" Type="http://schemas.openxmlformats.org/officeDocument/2006/relationships/image" Target="../media/image1.png"/><Relationship Id="rId4"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4.m4a"/><Relationship Id="rId1" Type="http://schemas.microsoft.com/office/2007/relationships/media" Target="../media/media104.m4a"/><Relationship Id="rId5" Type="http://schemas.openxmlformats.org/officeDocument/2006/relationships/image" Target="../media/image1.png"/><Relationship Id="rId4"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5.m4a"/><Relationship Id="rId1" Type="http://schemas.microsoft.com/office/2007/relationships/media" Target="../media/media105.m4a"/><Relationship Id="rId5" Type="http://schemas.openxmlformats.org/officeDocument/2006/relationships/image" Target="../media/image1.png"/><Relationship Id="rId4"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6.m4a"/><Relationship Id="rId1" Type="http://schemas.microsoft.com/office/2007/relationships/media" Target="../media/media106.m4a"/><Relationship Id="rId5" Type="http://schemas.openxmlformats.org/officeDocument/2006/relationships/image" Target="../media/image1.png"/><Relationship Id="rId4"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7.m4a"/><Relationship Id="rId1" Type="http://schemas.microsoft.com/office/2007/relationships/media" Target="../media/media107.m4a"/><Relationship Id="rId5" Type="http://schemas.openxmlformats.org/officeDocument/2006/relationships/image" Target="../media/image1.png"/><Relationship Id="rId4"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8.m4a"/><Relationship Id="rId1" Type="http://schemas.microsoft.com/office/2007/relationships/media" Target="../media/media108.m4a"/><Relationship Id="rId5" Type="http://schemas.openxmlformats.org/officeDocument/2006/relationships/image" Target="../media/image1.png"/><Relationship Id="rId4"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9.m4a"/><Relationship Id="rId1" Type="http://schemas.microsoft.com/office/2007/relationships/media" Target="../media/media109.m4a"/><Relationship Id="rId5" Type="http://schemas.openxmlformats.org/officeDocument/2006/relationships/image" Target="../media/image1.png"/><Relationship Id="rId4"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0.m4a"/><Relationship Id="rId1" Type="http://schemas.microsoft.com/office/2007/relationships/media" Target="../media/media110.m4a"/><Relationship Id="rId5" Type="http://schemas.openxmlformats.org/officeDocument/2006/relationships/image" Target="../media/image1.png"/><Relationship Id="rId4" Type="http://schemas.openxmlformats.org/officeDocument/2006/relationships/notesSlide" Target="../notesSlides/notesSlide110.xml"/></Relationships>
</file>

<file path=ppt/slides/_rels/slide1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1.m4a"/><Relationship Id="rId1" Type="http://schemas.microsoft.com/office/2007/relationships/media" Target="../media/media111.m4a"/><Relationship Id="rId5" Type="http://schemas.openxmlformats.org/officeDocument/2006/relationships/image" Target="../media/image1.png"/><Relationship Id="rId4" Type="http://schemas.openxmlformats.org/officeDocument/2006/relationships/notesSlide" Target="../notesSlides/notesSlide111.xml"/></Relationships>
</file>

<file path=ppt/slides/_rels/slide1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2.m4a"/><Relationship Id="rId1" Type="http://schemas.microsoft.com/office/2007/relationships/media" Target="../media/media112.m4a"/><Relationship Id="rId5" Type="http://schemas.openxmlformats.org/officeDocument/2006/relationships/image" Target="../media/image1.png"/><Relationship Id="rId4" Type="http://schemas.openxmlformats.org/officeDocument/2006/relationships/notesSlide" Target="../notesSlides/notesSlide112.xml"/></Relationships>
</file>

<file path=ppt/slides/_rels/slide1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3.m4a"/><Relationship Id="rId1" Type="http://schemas.microsoft.com/office/2007/relationships/media" Target="../media/media113.m4a"/><Relationship Id="rId5" Type="http://schemas.openxmlformats.org/officeDocument/2006/relationships/image" Target="../media/image1.png"/><Relationship Id="rId4" Type="http://schemas.openxmlformats.org/officeDocument/2006/relationships/notesSlide" Target="../notesSlides/notesSlide113.xml"/></Relationships>
</file>

<file path=ppt/slides/_rels/slide1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4.m4a"/><Relationship Id="rId1" Type="http://schemas.microsoft.com/office/2007/relationships/media" Target="../media/media114.m4a"/><Relationship Id="rId5" Type="http://schemas.openxmlformats.org/officeDocument/2006/relationships/image" Target="../media/image1.png"/><Relationship Id="rId4" Type="http://schemas.openxmlformats.org/officeDocument/2006/relationships/notesSlide" Target="../notesSlides/notesSlide114.xml"/></Relationships>
</file>

<file path=ppt/slides/_rels/slide1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5.m4a"/><Relationship Id="rId1" Type="http://schemas.microsoft.com/office/2007/relationships/media" Target="../media/media115.m4a"/><Relationship Id="rId5" Type="http://schemas.openxmlformats.org/officeDocument/2006/relationships/image" Target="../media/image1.png"/><Relationship Id="rId4" Type="http://schemas.openxmlformats.org/officeDocument/2006/relationships/notesSlide" Target="../notesSlides/notesSlide115.xml"/></Relationships>
</file>

<file path=ppt/slides/_rels/slide1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6.m4a"/><Relationship Id="rId1" Type="http://schemas.microsoft.com/office/2007/relationships/media" Target="../media/media116.m4a"/><Relationship Id="rId5" Type="http://schemas.openxmlformats.org/officeDocument/2006/relationships/image" Target="../media/image1.png"/><Relationship Id="rId4" Type="http://schemas.openxmlformats.org/officeDocument/2006/relationships/notesSlide" Target="../notesSlides/notesSlide116.xml"/></Relationships>
</file>

<file path=ppt/slides/_rels/slide1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7.m4a"/><Relationship Id="rId1" Type="http://schemas.microsoft.com/office/2007/relationships/media" Target="../media/media117.m4a"/><Relationship Id="rId5" Type="http://schemas.openxmlformats.org/officeDocument/2006/relationships/image" Target="../media/image1.png"/><Relationship Id="rId4" Type="http://schemas.openxmlformats.org/officeDocument/2006/relationships/notesSlide" Target="../notesSlides/notesSlide117.xml"/></Relationships>
</file>

<file path=ppt/slides/_rels/slide1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8.m4a"/><Relationship Id="rId1" Type="http://schemas.microsoft.com/office/2007/relationships/media" Target="../media/media118.m4a"/><Relationship Id="rId5" Type="http://schemas.openxmlformats.org/officeDocument/2006/relationships/image" Target="../media/image1.png"/><Relationship Id="rId4" Type="http://schemas.openxmlformats.org/officeDocument/2006/relationships/notesSlide" Target="../notesSlides/notesSlide118.xml"/></Relationships>
</file>

<file path=ppt/slides/_rels/slide1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9.m4a"/><Relationship Id="rId1" Type="http://schemas.microsoft.com/office/2007/relationships/media" Target="../media/media119.m4a"/><Relationship Id="rId5" Type="http://schemas.openxmlformats.org/officeDocument/2006/relationships/image" Target="../media/image1.png"/><Relationship Id="rId4" Type="http://schemas.openxmlformats.org/officeDocument/2006/relationships/notesSlide" Target="../notesSlides/notesSlide11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0.m4a"/><Relationship Id="rId1" Type="http://schemas.microsoft.com/office/2007/relationships/media" Target="../media/media120.m4a"/><Relationship Id="rId5" Type="http://schemas.openxmlformats.org/officeDocument/2006/relationships/image" Target="../media/image1.png"/><Relationship Id="rId4" Type="http://schemas.openxmlformats.org/officeDocument/2006/relationships/notesSlide" Target="../notesSlides/notesSlide120.xml"/></Relationships>
</file>

<file path=ppt/slides/_rels/slide1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1.m4a"/><Relationship Id="rId1" Type="http://schemas.microsoft.com/office/2007/relationships/media" Target="../media/media121.m4a"/><Relationship Id="rId5" Type="http://schemas.openxmlformats.org/officeDocument/2006/relationships/image" Target="../media/image1.png"/><Relationship Id="rId4" Type="http://schemas.openxmlformats.org/officeDocument/2006/relationships/notesSlide" Target="../notesSlides/notesSlide12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1.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1.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1.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1.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1.png"/><Relationship Id="rId5" Type="http://schemas.openxmlformats.org/officeDocument/2006/relationships/image" Target="../media/image2.jpe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1.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1.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1.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1.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1.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1.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1.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1.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1.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1.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1.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1.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1.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1.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8.m4a"/><Relationship Id="rId1" Type="http://schemas.microsoft.com/office/2007/relationships/media" Target="../media/media48.m4a"/><Relationship Id="rId5" Type="http://schemas.openxmlformats.org/officeDocument/2006/relationships/image" Target="../media/image1.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9.m4a"/><Relationship Id="rId1" Type="http://schemas.microsoft.com/office/2007/relationships/media" Target="../media/media49.m4a"/><Relationship Id="rId5" Type="http://schemas.openxmlformats.org/officeDocument/2006/relationships/image" Target="../media/image1.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0.m4a"/><Relationship Id="rId1" Type="http://schemas.microsoft.com/office/2007/relationships/media" Target="../media/media50.m4a"/><Relationship Id="rId5" Type="http://schemas.openxmlformats.org/officeDocument/2006/relationships/image" Target="../media/image1.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1.m4a"/><Relationship Id="rId1" Type="http://schemas.microsoft.com/office/2007/relationships/media" Target="../media/media51.m4a"/><Relationship Id="rId5" Type="http://schemas.openxmlformats.org/officeDocument/2006/relationships/image" Target="../media/image1.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2.m4a"/><Relationship Id="rId1" Type="http://schemas.microsoft.com/office/2007/relationships/media" Target="../media/media52.m4a"/><Relationship Id="rId5" Type="http://schemas.openxmlformats.org/officeDocument/2006/relationships/image" Target="../media/image1.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3.m4a"/><Relationship Id="rId1" Type="http://schemas.microsoft.com/office/2007/relationships/media" Target="../media/media53.m4a"/><Relationship Id="rId5" Type="http://schemas.openxmlformats.org/officeDocument/2006/relationships/image" Target="../media/image1.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4.m4a"/><Relationship Id="rId1" Type="http://schemas.microsoft.com/office/2007/relationships/media" Target="../media/media54.m4a"/><Relationship Id="rId5" Type="http://schemas.openxmlformats.org/officeDocument/2006/relationships/image" Target="../media/image1.pn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5.m4a"/><Relationship Id="rId1" Type="http://schemas.microsoft.com/office/2007/relationships/media" Target="../media/media55.m4a"/><Relationship Id="rId5" Type="http://schemas.openxmlformats.org/officeDocument/2006/relationships/image" Target="../media/image1.pn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6.m4a"/><Relationship Id="rId1" Type="http://schemas.microsoft.com/office/2007/relationships/media" Target="../media/media56.m4a"/><Relationship Id="rId5" Type="http://schemas.openxmlformats.org/officeDocument/2006/relationships/image" Target="../media/image1.png"/><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7.m4a"/><Relationship Id="rId1" Type="http://schemas.microsoft.com/office/2007/relationships/media" Target="../media/media57.m4a"/><Relationship Id="rId5" Type="http://schemas.openxmlformats.org/officeDocument/2006/relationships/image" Target="../media/image1.png"/><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8.m4a"/><Relationship Id="rId1" Type="http://schemas.microsoft.com/office/2007/relationships/media" Target="../media/media58.m4a"/><Relationship Id="rId5" Type="http://schemas.openxmlformats.org/officeDocument/2006/relationships/image" Target="../media/image1.png"/><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9.m4a"/><Relationship Id="rId1" Type="http://schemas.microsoft.com/office/2007/relationships/media" Target="../media/media59.m4a"/><Relationship Id="rId6" Type="http://schemas.openxmlformats.org/officeDocument/2006/relationships/image" Target="../media/image1.png"/><Relationship Id="rId5" Type="http://schemas.openxmlformats.org/officeDocument/2006/relationships/image" Target="../media/image3.jpeg"/><Relationship Id="rId4"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0.m4a"/><Relationship Id="rId1" Type="http://schemas.microsoft.com/office/2007/relationships/media" Target="../media/media60.m4a"/><Relationship Id="rId5" Type="http://schemas.openxmlformats.org/officeDocument/2006/relationships/image" Target="../media/image1.png"/><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1.m4a"/><Relationship Id="rId1" Type="http://schemas.microsoft.com/office/2007/relationships/media" Target="../media/media61.m4a"/><Relationship Id="rId5" Type="http://schemas.openxmlformats.org/officeDocument/2006/relationships/image" Target="../media/image1.png"/><Relationship Id="rId4"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2.m4a"/><Relationship Id="rId1" Type="http://schemas.microsoft.com/office/2007/relationships/media" Target="../media/media62.m4a"/><Relationship Id="rId5" Type="http://schemas.openxmlformats.org/officeDocument/2006/relationships/image" Target="../media/image1.png"/><Relationship Id="rId4"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3.m4a"/><Relationship Id="rId1" Type="http://schemas.microsoft.com/office/2007/relationships/media" Target="../media/media63.m4a"/><Relationship Id="rId5" Type="http://schemas.openxmlformats.org/officeDocument/2006/relationships/image" Target="../media/image1.png"/><Relationship Id="rId4"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4.m4a"/><Relationship Id="rId1" Type="http://schemas.microsoft.com/office/2007/relationships/media" Target="../media/media64.m4a"/><Relationship Id="rId5" Type="http://schemas.openxmlformats.org/officeDocument/2006/relationships/image" Target="../media/image1.png"/><Relationship Id="rId4"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5.m4a"/><Relationship Id="rId1" Type="http://schemas.microsoft.com/office/2007/relationships/media" Target="../media/media65.m4a"/><Relationship Id="rId5" Type="http://schemas.openxmlformats.org/officeDocument/2006/relationships/image" Target="../media/image1.png"/><Relationship Id="rId4"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6.m4a"/><Relationship Id="rId1" Type="http://schemas.microsoft.com/office/2007/relationships/media" Target="../media/media66.m4a"/><Relationship Id="rId5" Type="http://schemas.openxmlformats.org/officeDocument/2006/relationships/image" Target="../media/image1.png"/><Relationship Id="rId4"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7.m4a"/><Relationship Id="rId1" Type="http://schemas.microsoft.com/office/2007/relationships/media" Target="../media/media67.m4a"/><Relationship Id="rId5" Type="http://schemas.openxmlformats.org/officeDocument/2006/relationships/image" Target="../media/image1.png"/><Relationship Id="rId4"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8.m4a"/><Relationship Id="rId1" Type="http://schemas.microsoft.com/office/2007/relationships/media" Target="../media/media68.m4a"/><Relationship Id="rId5" Type="http://schemas.openxmlformats.org/officeDocument/2006/relationships/image" Target="../media/image1.png"/><Relationship Id="rId4"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9.m4a"/><Relationship Id="rId1" Type="http://schemas.microsoft.com/office/2007/relationships/media" Target="../media/media69.m4a"/><Relationship Id="rId5" Type="http://schemas.openxmlformats.org/officeDocument/2006/relationships/image" Target="../media/image1.png"/><Relationship Id="rId4"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0.m4a"/><Relationship Id="rId1" Type="http://schemas.microsoft.com/office/2007/relationships/media" Target="../media/media70.m4a"/><Relationship Id="rId5" Type="http://schemas.openxmlformats.org/officeDocument/2006/relationships/image" Target="../media/image1.png"/><Relationship Id="rId4"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1.m4a"/><Relationship Id="rId1" Type="http://schemas.microsoft.com/office/2007/relationships/media" Target="../media/media71.m4a"/><Relationship Id="rId5" Type="http://schemas.openxmlformats.org/officeDocument/2006/relationships/image" Target="../media/image1.png"/><Relationship Id="rId4"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72.m4a"/><Relationship Id="rId1" Type="http://schemas.microsoft.com/office/2007/relationships/media" Target="../media/media72.m4a"/><Relationship Id="rId6" Type="http://schemas.openxmlformats.org/officeDocument/2006/relationships/image" Target="../media/image4.png"/><Relationship Id="rId5" Type="http://schemas.microsoft.com/office/2011/relationships/inkAction" Target="../ink/inkAction1.xml"/><Relationship Id="rId4"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73.m4a"/><Relationship Id="rId1" Type="http://schemas.microsoft.com/office/2007/relationships/media" Target="../media/media73.m4a"/><Relationship Id="rId6" Type="http://schemas.openxmlformats.org/officeDocument/2006/relationships/image" Target="../media/image5.png"/><Relationship Id="rId5" Type="http://schemas.microsoft.com/office/2011/relationships/inkAction" Target="../ink/inkAction2.xml"/><Relationship Id="rId4"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4.m4a"/><Relationship Id="rId1" Type="http://schemas.microsoft.com/office/2007/relationships/media" Target="../media/media74.m4a"/><Relationship Id="rId5" Type="http://schemas.openxmlformats.org/officeDocument/2006/relationships/image" Target="../media/image1.png"/><Relationship Id="rId4"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5.m4a"/><Relationship Id="rId1" Type="http://schemas.microsoft.com/office/2007/relationships/media" Target="../media/media75.m4a"/><Relationship Id="rId5" Type="http://schemas.openxmlformats.org/officeDocument/2006/relationships/image" Target="../media/image1.png"/><Relationship Id="rId4"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6.m4a"/><Relationship Id="rId1" Type="http://schemas.microsoft.com/office/2007/relationships/media" Target="../media/media76.m4a"/><Relationship Id="rId5" Type="http://schemas.openxmlformats.org/officeDocument/2006/relationships/image" Target="../media/image1.png"/><Relationship Id="rId4"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7.m4a"/><Relationship Id="rId1" Type="http://schemas.microsoft.com/office/2007/relationships/media" Target="../media/media77.m4a"/><Relationship Id="rId5" Type="http://schemas.openxmlformats.org/officeDocument/2006/relationships/image" Target="../media/image1.png"/><Relationship Id="rId4"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8.m4a"/><Relationship Id="rId1" Type="http://schemas.microsoft.com/office/2007/relationships/media" Target="../media/media78.m4a"/><Relationship Id="rId5" Type="http://schemas.openxmlformats.org/officeDocument/2006/relationships/image" Target="../media/image1.png"/><Relationship Id="rId4"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9.m4a"/><Relationship Id="rId1" Type="http://schemas.microsoft.com/office/2007/relationships/media" Target="../media/media79.m4a"/><Relationship Id="rId5" Type="http://schemas.openxmlformats.org/officeDocument/2006/relationships/image" Target="../media/image1.png"/><Relationship Id="rId4"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0.m4a"/><Relationship Id="rId1" Type="http://schemas.microsoft.com/office/2007/relationships/media" Target="../media/media80.m4a"/><Relationship Id="rId5" Type="http://schemas.openxmlformats.org/officeDocument/2006/relationships/image" Target="../media/image1.png"/><Relationship Id="rId4"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1.m4a"/><Relationship Id="rId1" Type="http://schemas.microsoft.com/office/2007/relationships/media" Target="../media/media81.m4a"/><Relationship Id="rId5" Type="http://schemas.openxmlformats.org/officeDocument/2006/relationships/image" Target="../media/image1.png"/><Relationship Id="rId4"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2.m4a"/><Relationship Id="rId1" Type="http://schemas.microsoft.com/office/2007/relationships/media" Target="../media/media82.m4a"/><Relationship Id="rId5" Type="http://schemas.openxmlformats.org/officeDocument/2006/relationships/image" Target="../media/image1.png"/><Relationship Id="rId4"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3.m4a"/><Relationship Id="rId1" Type="http://schemas.microsoft.com/office/2007/relationships/media" Target="../media/media83.m4a"/><Relationship Id="rId5" Type="http://schemas.openxmlformats.org/officeDocument/2006/relationships/image" Target="../media/image1.png"/><Relationship Id="rId4"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4.m4a"/><Relationship Id="rId1" Type="http://schemas.microsoft.com/office/2007/relationships/media" Target="../media/media84.m4a"/><Relationship Id="rId5" Type="http://schemas.openxmlformats.org/officeDocument/2006/relationships/image" Target="../media/image1.png"/><Relationship Id="rId4"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5.m4a"/><Relationship Id="rId1" Type="http://schemas.microsoft.com/office/2007/relationships/media" Target="../media/media85.m4a"/><Relationship Id="rId5" Type="http://schemas.openxmlformats.org/officeDocument/2006/relationships/image" Target="../media/image1.png"/><Relationship Id="rId4"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6.m4a"/><Relationship Id="rId1" Type="http://schemas.microsoft.com/office/2007/relationships/media" Target="../media/media86.m4a"/><Relationship Id="rId5" Type="http://schemas.openxmlformats.org/officeDocument/2006/relationships/image" Target="../media/image1.png"/><Relationship Id="rId4"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7.m4a"/><Relationship Id="rId1" Type="http://schemas.microsoft.com/office/2007/relationships/media" Target="../media/media87.m4a"/><Relationship Id="rId5" Type="http://schemas.openxmlformats.org/officeDocument/2006/relationships/image" Target="../media/image1.png"/><Relationship Id="rId4"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8.m4a"/><Relationship Id="rId1" Type="http://schemas.microsoft.com/office/2007/relationships/media" Target="../media/media88.m4a"/><Relationship Id="rId5" Type="http://schemas.openxmlformats.org/officeDocument/2006/relationships/image" Target="../media/image1.png"/><Relationship Id="rId4"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9.m4a"/><Relationship Id="rId1" Type="http://schemas.microsoft.com/office/2007/relationships/media" Target="../media/media89.m4a"/><Relationship Id="rId5" Type="http://schemas.openxmlformats.org/officeDocument/2006/relationships/image" Target="../media/image1.png"/><Relationship Id="rId4"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90.m4a"/><Relationship Id="rId1" Type="http://schemas.microsoft.com/office/2007/relationships/media" Target="../media/media90.m4a"/><Relationship Id="rId6" Type="http://schemas.openxmlformats.org/officeDocument/2006/relationships/image" Target="../media/image6.png"/><Relationship Id="rId5" Type="http://schemas.microsoft.com/office/2011/relationships/inkAction" Target="../ink/inkAction3.xml"/><Relationship Id="rId4"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1.m4a"/><Relationship Id="rId1" Type="http://schemas.microsoft.com/office/2007/relationships/media" Target="../media/media91.m4a"/><Relationship Id="rId5" Type="http://schemas.openxmlformats.org/officeDocument/2006/relationships/image" Target="../media/image1.png"/><Relationship Id="rId4"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2.m4a"/><Relationship Id="rId1" Type="http://schemas.microsoft.com/office/2007/relationships/media" Target="../media/media92.m4a"/><Relationship Id="rId5" Type="http://schemas.openxmlformats.org/officeDocument/2006/relationships/image" Target="../media/image1.png"/><Relationship Id="rId4"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3.m4a"/><Relationship Id="rId1" Type="http://schemas.microsoft.com/office/2007/relationships/media" Target="../media/media93.m4a"/><Relationship Id="rId5" Type="http://schemas.openxmlformats.org/officeDocument/2006/relationships/image" Target="../media/image1.png"/><Relationship Id="rId4"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4.m4a"/><Relationship Id="rId1" Type="http://schemas.microsoft.com/office/2007/relationships/media" Target="../media/media94.m4a"/><Relationship Id="rId5" Type="http://schemas.openxmlformats.org/officeDocument/2006/relationships/image" Target="../media/image1.png"/><Relationship Id="rId4"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5.m4a"/><Relationship Id="rId1" Type="http://schemas.microsoft.com/office/2007/relationships/media" Target="../media/media95.m4a"/><Relationship Id="rId5" Type="http://schemas.openxmlformats.org/officeDocument/2006/relationships/image" Target="../media/image1.png"/><Relationship Id="rId4"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6.m4a"/><Relationship Id="rId1" Type="http://schemas.microsoft.com/office/2007/relationships/media" Target="../media/media96.m4a"/><Relationship Id="rId5" Type="http://schemas.openxmlformats.org/officeDocument/2006/relationships/image" Target="../media/image1.png"/><Relationship Id="rId4"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97.m4a"/><Relationship Id="rId1" Type="http://schemas.microsoft.com/office/2007/relationships/media" Target="../media/media97.m4a"/><Relationship Id="rId6" Type="http://schemas.openxmlformats.org/officeDocument/2006/relationships/image" Target="../media/image6.png"/><Relationship Id="rId5" Type="http://schemas.microsoft.com/office/2011/relationships/inkAction" Target="../ink/inkAction4.xml"/><Relationship Id="rId4"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8.m4a"/><Relationship Id="rId1" Type="http://schemas.microsoft.com/office/2007/relationships/media" Target="../media/media98.m4a"/><Relationship Id="rId5" Type="http://schemas.openxmlformats.org/officeDocument/2006/relationships/image" Target="../media/image1.png"/><Relationship Id="rId4"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9.m4a"/><Relationship Id="rId1" Type="http://schemas.microsoft.com/office/2007/relationships/media" Target="../media/media99.m4a"/><Relationship Id="rId5" Type="http://schemas.openxmlformats.org/officeDocument/2006/relationships/image" Target="../media/image1.png"/><Relationship Id="rId4"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C54542E2-6DBA-443B-B312-D47597E06632}"/>
              </a:ext>
            </a:extLst>
          </p:cNvPr>
          <p:cNvSpPr txBox="1">
            <a:spLocks noChangeArrowheads="1"/>
          </p:cNvSpPr>
          <p:nvPr/>
        </p:nvSpPr>
        <p:spPr bwMode="auto">
          <a:xfrm>
            <a:off x="685800" y="463550"/>
            <a:ext cx="7745413" cy="1435100"/>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b="1">
                <a:solidFill>
                  <a:srgbClr val="FFCC66"/>
                </a:solidFill>
                <a:effectLst>
                  <a:outerShdw blurRad="38100" dist="38100" dir="2700000" algn="tl">
                    <a:srgbClr val="FFFFFF"/>
                  </a:outerShdw>
                </a:effectLst>
                <a:latin typeface="Arial" panose="020B0604020202020204" pitchFamily="34" charset="0"/>
              </a:rPr>
              <a:t>Copyrighted material</a:t>
            </a:r>
          </a:p>
        </p:txBody>
      </p:sp>
      <p:sp>
        <p:nvSpPr>
          <p:cNvPr id="4099" name="Text Box 2">
            <a:extLst>
              <a:ext uri="{FF2B5EF4-FFF2-40B4-BE49-F238E27FC236}">
                <a16:creationId xmlns:a16="http://schemas.microsoft.com/office/drawing/2014/main" id="{24153D3C-ECF5-4093-9B14-7B9D7F3EBA57}"/>
              </a:ext>
            </a:extLst>
          </p:cNvPr>
          <p:cNvSpPr txBox="1">
            <a:spLocks noChangeArrowheads="1"/>
          </p:cNvSpPr>
          <p:nvPr/>
        </p:nvSpPr>
        <p:spPr bwMode="auto">
          <a:xfrm>
            <a:off x="685800" y="1981200"/>
            <a:ext cx="7745413" cy="5287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42900" indent="-311150">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chemeClr val="bg1"/>
                </a:solidFill>
                <a:latin typeface="Times New Roman" panose="02020603050405020304" pitchFamily="18" charset="0"/>
                <a:cs typeface="Arial" panose="020B0604020202020204" pitchFamily="34" charset="0"/>
              </a:defRPr>
            </a:lvl9pPr>
          </a:lstStyle>
          <a:p>
            <a:pPr eaLnBrk="1" hangingPunct="1">
              <a:spcBef>
                <a:spcPts val="800"/>
              </a:spcBef>
              <a:buClrTx/>
              <a:buFontTx/>
              <a:buNone/>
            </a:pPr>
            <a:r>
              <a:rPr lang="en-US" altLang="en-US" sz="3200">
                <a:solidFill>
                  <a:srgbClr val="FFFFFF"/>
                </a:solidFill>
                <a:latin typeface="Arial" panose="020B0604020202020204" pitchFamily="34" charset="0"/>
              </a:rPr>
              <a:t>These slides contain copyrighted material for exclusive use by the students currently enrolled in this course and for the duration of current semester only.</a:t>
            </a: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r>
              <a:rPr lang="en-US" altLang="en-US" sz="3200">
                <a:solidFill>
                  <a:srgbClr val="FF0000"/>
                </a:solidFill>
                <a:latin typeface="Arial" panose="020B0604020202020204" pitchFamily="34" charset="0"/>
              </a:rPr>
              <a:t>No other use or access, or use or access by other persons is allowed.</a:t>
            </a:r>
            <a:r>
              <a:rPr lang="en-US" altLang="en-US" sz="3200">
                <a:solidFill>
                  <a:srgbClr val="FFFFFF"/>
                </a:solidFill>
                <a:latin typeface="Arial" panose="020B0604020202020204" pitchFamily="34" charset="0"/>
              </a:rPr>
              <a:t> </a:t>
            </a:r>
          </a:p>
        </p:txBody>
      </p:sp>
      <p:pic>
        <p:nvPicPr>
          <p:cNvPr id="3" name="Audio 2">
            <a:hlinkClick r:id="" action="ppaction://media"/>
            <a:extLst>
              <a:ext uri="{FF2B5EF4-FFF2-40B4-BE49-F238E27FC236}">
                <a16:creationId xmlns:a16="http://schemas.microsoft.com/office/drawing/2014/main" id="{ADB63ECD-611E-44D6-A3AB-83FB1843C7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2664"/>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13313" name="Text Box 1">
            <a:extLst>
              <a:ext uri="{FF2B5EF4-FFF2-40B4-BE49-F238E27FC236}">
                <a16:creationId xmlns:a16="http://schemas.microsoft.com/office/drawing/2014/main" id="{5123584F-8A03-4130-A47B-2D7C50321854}"/>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Proof systems</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22531" name="Text Box 2">
            <a:extLst>
              <a:ext uri="{FF2B5EF4-FFF2-40B4-BE49-F238E27FC236}">
                <a16:creationId xmlns:a16="http://schemas.microsoft.com/office/drawing/2014/main" id="{45908400-7DBA-4436-BFFA-50A7E2877071}"/>
              </a:ext>
            </a:extLst>
          </p:cNvPr>
          <p:cNvSpPr txBox="1">
            <a:spLocks noChangeArrowheads="1"/>
          </p:cNvSpPr>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36550" indent="-309563">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9pPr>
          </a:lstStyle>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600">
              <a:solidFill>
                <a:srgbClr val="00FFFF"/>
              </a:solidFill>
              <a:latin typeface="Arial" panose="020B0604020202020204" pitchFamily="34" charset="0"/>
            </a:endParaRPr>
          </a:p>
          <a:p>
            <a:pPr algn="ctr" eaLnBrk="1" hangingPunct="1">
              <a:spcBef>
                <a:spcPts val="800"/>
              </a:spcBef>
              <a:buClrTx/>
              <a:buFontTx/>
              <a:buNone/>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EDCDBD8F-D28B-44FC-BA63-9EE6023F0D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2378"/>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105473" name="Text Box 1">
            <a:extLst>
              <a:ext uri="{FF2B5EF4-FFF2-40B4-BE49-F238E27FC236}">
                <a16:creationId xmlns:a16="http://schemas.microsoft.com/office/drawing/2014/main" id="{DF504555-305F-4F61-9603-74C9DF0E9A07}"/>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Conclusions</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206851" name="Text Box 2">
            <a:extLst>
              <a:ext uri="{FF2B5EF4-FFF2-40B4-BE49-F238E27FC236}">
                <a16:creationId xmlns:a16="http://schemas.microsoft.com/office/drawing/2014/main" id="{6D16EE32-EE85-44CC-B77A-69C379FA2541}"/>
              </a:ext>
            </a:extLst>
          </p:cNvPr>
          <p:cNvSpPr txBox="1">
            <a:spLocks noChangeArrowheads="1"/>
          </p:cNvSpPr>
          <p:nvPr/>
        </p:nvSpPr>
        <p:spPr bwMode="auto">
          <a:xfrm>
            <a:off x="685800" y="1981200"/>
            <a:ext cx="7772400" cy="5927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36550" indent="-309563">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9pPr>
          </a:lstStyle>
          <a:p>
            <a:pPr eaLnBrk="1" hangingPunct="1">
              <a:spcBef>
                <a:spcPts val="800"/>
              </a:spcBef>
              <a:buClrTx/>
              <a:buFontTx/>
              <a:buNone/>
            </a:pPr>
            <a:r>
              <a:rPr lang="en-US" altLang="en-US" sz="3200">
                <a:solidFill>
                  <a:srgbClr val="FFFF00"/>
                </a:solidFill>
                <a:latin typeface="Arial" panose="020B0604020202020204" pitchFamily="34" charset="0"/>
              </a:rPr>
              <a:t>In particular, a large collection of practical problems like:</a:t>
            </a:r>
          </a:p>
          <a:p>
            <a:pPr eaLnBrk="1" hangingPunct="1">
              <a:spcBef>
                <a:spcPts val="800"/>
              </a:spcBef>
              <a:buClrTx/>
              <a:buFontTx/>
              <a:buNone/>
            </a:pPr>
            <a:r>
              <a:rPr lang="en-US" altLang="en-US" sz="3200">
                <a:solidFill>
                  <a:srgbClr val="FFFF00"/>
                </a:solidFill>
                <a:latin typeface="Arial" panose="020B0604020202020204" pitchFamily="34" charset="0"/>
              </a:rPr>
              <a:t>optimal job scheduling, </a:t>
            </a:r>
          </a:p>
          <a:p>
            <a:pPr eaLnBrk="1" hangingPunct="1">
              <a:spcBef>
                <a:spcPts val="800"/>
              </a:spcBef>
              <a:buClrTx/>
              <a:buFontTx/>
              <a:buNone/>
            </a:pPr>
            <a:r>
              <a:rPr lang="en-US" altLang="en-US" sz="3200">
                <a:solidFill>
                  <a:srgbClr val="FFFFFF"/>
                </a:solidFill>
                <a:latin typeface="Arial" panose="020B0604020202020204" pitchFamily="34" charset="0"/>
              </a:rPr>
              <a:t> </a:t>
            </a:r>
          </a:p>
          <a:p>
            <a:pPr eaLnBrk="1" hangingPunct="1">
              <a:spcBef>
                <a:spcPts val="800"/>
              </a:spcBef>
              <a:buClrTx/>
              <a:buFontTx/>
              <a:buNone/>
            </a:pPr>
            <a:endParaRPr lang="en-US" altLang="en-US" sz="3200">
              <a:solidFill>
                <a:srgbClr val="00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600">
              <a:solidFill>
                <a:srgbClr val="00FFFF"/>
              </a:solidFill>
              <a:latin typeface="Arial" panose="020B0604020202020204" pitchFamily="34" charset="0"/>
            </a:endParaRPr>
          </a:p>
          <a:p>
            <a:pPr algn="ctr" eaLnBrk="1" hangingPunct="1">
              <a:spcBef>
                <a:spcPts val="800"/>
              </a:spcBef>
              <a:buClrTx/>
              <a:buFontTx/>
              <a:buNone/>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F1F80F67-DC73-4EA5-A5CF-27C0C031E9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18888"/>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106497" name="Text Box 1">
            <a:extLst>
              <a:ext uri="{FF2B5EF4-FFF2-40B4-BE49-F238E27FC236}">
                <a16:creationId xmlns:a16="http://schemas.microsoft.com/office/drawing/2014/main" id="{D0BBD34B-5648-4C9F-9ED8-6B44A3D67275}"/>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Conclusions</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208899" name="Text Box 2">
            <a:extLst>
              <a:ext uri="{FF2B5EF4-FFF2-40B4-BE49-F238E27FC236}">
                <a16:creationId xmlns:a16="http://schemas.microsoft.com/office/drawing/2014/main" id="{814EE1E4-FF39-481F-A31B-B03BDCB26A8A}"/>
              </a:ext>
            </a:extLst>
          </p:cNvPr>
          <p:cNvSpPr txBox="1">
            <a:spLocks noChangeArrowheads="1"/>
          </p:cNvSpPr>
          <p:nvPr/>
        </p:nvSpPr>
        <p:spPr bwMode="auto">
          <a:xfrm>
            <a:off x="685800" y="1981200"/>
            <a:ext cx="7772400" cy="5927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36550" indent="-309563">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9pPr>
          </a:lstStyle>
          <a:p>
            <a:pPr eaLnBrk="1" hangingPunct="1">
              <a:spcBef>
                <a:spcPts val="800"/>
              </a:spcBef>
              <a:buClrTx/>
              <a:buFontTx/>
              <a:buNone/>
            </a:pPr>
            <a:r>
              <a:rPr lang="en-US" altLang="en-US" sz="3200">
                <a:solidFill>
                  <a:srgbClr val="FFFF00"/>
                </a:solidFill>
                <a:latin typeface="Arial" panose="020B0604020202020204" pitchFamily="34" charset="0"/>
              </a:rPr>
              <a:t>In particular, a large collection of practical problems like:</a:t>
            </a:r>
          </a:p>
          <a:p>
            <a:pPr eaLnBrk="1" hangingPunct="1">
              <a:spcBef>
                <a:spcPts val="800"/>
              </a:spcBef>
              <a:buClrTx/>
              <a:buFontTx/>
              <a:buNone/>
            </a:pPr>
            <a:r>
              <a:rPr lang="en-US" altLang="en-US" sz="3200">
                <a:solidFill>
                  <a:srgbClr val="FFFF00"/>
                </a:solidFill>
                <a:latin typeface="Arial" panose="020B0604020202020204" pitchFamily="34" charset="0"/>
              </a:rPr>
              <a:t>optimal job scheduling, optimal delivery routing, </a:t>
            </a:r>
          </a:p>
          <a:p>
            <a:pPr eaLnBrk="1" hangingPunct="1">
              <a:spcBef>
                <a:spcPts val="800"/>
              </a:spcBef>
              <a:buClrTx/>
              <a:buFontTx/>
              <a:buNone/>
            </a:pPr>
            <a:r>
              <a:rPr lang="en-US" altLang="en-US" sz="3200">
                <a:solidFill>
                  <a:srgbClr val="FFFFFF"/>
                </a:solidFill>
                <a:latin typeface="Arial" panose="020B0604020202020204" pitchFamily="34" charset="0"/>
              </a:rPr>
              <a:t> </a:t>
            </a:r>
          </a:p>
          <a:p>
            <a:pPr eaLnBrk="1" hangingPunct="1">
              <a:spcBef>
                <a:spcPts val="800"/>
              </a:spcBef>
              <a:buClrTx/>
              <a:buFontTx/>
              <a:buNone/>
            </a:pPr>
            <a:endParaRPr lang="en-US" altLang="en-US" sz="3200">
              <a:solidFill>
                <a:srgbClr val="00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600">
              <a:solidFill>
                <a:srgbClr val="00FFFF"/>
              </a:solidFill>
              <a:latin typeface="Arial" panose="020B0604020202020204" pitchFamily="34" charset="0"/>
            </a:endParaRPr>
          </a:p>
          <a:p>
            <a:pPr algn="ctr" eaLnBrk="1" hangingPunct="1">
              <a:spcBef>
                <a:spcPts val="800"/>
              </a:spcBef>
              <a:buClrTx/>
              <a:buFontTx/>
              <a:buNone/>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51C8CC23-7411-4771-B10F-A92AE793CD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14058"/>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107521" name="Text Box 1">
            <a:extLst>
              <a:ext uri="{FF2B5EF4-FFF2-40B4-BE49-F238E27FC236}">
                <a16:creationId xmlns:a16="http://schemas.microsoft.com/office/drawing/2014/main" id="{7CF1730E-DDBF-4332-B24E-3143C99DC76C}"/>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Conclusions</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210947" name="Text Box 2">
            <a:extLst>
              <a:ext uri="{FF2B5EF4-FFF2-40B4-BE49-F238E27FC236}">
                <a16:creationId xmlns:a16="http://schemas.microsoft.com/office/drawing/2014/main" id="{58384020-3581-4EB0-9E7F-EBBB30AC4788}"/>
              </a:ext>
            </a:extLst>
          </p:cNvPr>
          <p:cNvSpPr txBox="1">
            <a:spLocks noChangeArrowheads="1"/>
          </p:cNvSpPr>
          <p:nvPr/>
        </p:nvSpPr>
        <p:spPr bwMode="auto">
          <a:xfrm>
            <a:off x="685800" y="1981200"/>
            <a:ext cx="7772400" cy="5927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36550" indent="-309563">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9pPr>
          </a:lstStyle>
          <a:p>
            <a:pPr eaLnBrk="1" hangingPunct="1">
              <a:spcBef>
                <a:spcPts val="800"/>
              </a:spcBef>
              <a:buClrTx/>
              <a:buFontTx/>
              <a:buNone/>
            </a:pPr>
            <a:r>
              <a:rPr lang="en-US" altLang="en-US" sz="3200">
                <a:solidFill>
                  <a:srgbClr val="FFFF00"/>
                </a:solidFill>
                <a:latin typeface="Arial" panose="020B0604020202020204" pitchFamily="34" charset="0"/>
              </a:rPr>
              <a:t>In particular, a large collection of practical problems like:</a:t>
            </a:r>
          </a:p>
          <a:p>
            <a:pPr eaLnBrk="1" hangingPunct="1">
              <a:spcBef>
                <a:spcPts val="800"/>
              </a:spcBef>
              <a:buClrTx/>
              <a:buFontTx/>
              <a:buNone/>
            </a:pPr>
            <a:r>
              <a:rPr lang="en-US" altLang="en-US" sz="3200">
                <a:solidFill>
                  <a:srgbClr val="FFFF00"/>
                </a:solidFill>
                <a:latin typeface="Arial" panose="020B0604020202020204" pitchFamily="34" charset="0"/>
              </a:rPr>
              <a:t>optimal job scheduling, optimal delivery routing, satisfiability of a propositional formula,</a:t>
            </a:r>
          </a:p>
          <a:p>
            <a:pPr eaLnBrk="1" hangingPunct="1">
              <a:spcBef>
                <a:spcPts val="800"/>
              </a:spcBef>
              <a:buClrTx/>
              <a:buFontTx/>
              <a:buNone/>
            </a:pPr>
            <a:r>
              <a:rPr lang="en-US" altLang="en-US" sz="3200">
                <a:solidFill>
                  <a:srgbClr val="FFFFFF"/>
                </a:solidFill>
                <a:latin typeface="Arial" panose="020B0604020202020204" pitchFamily="34" charset="0"/>
              </a:rPr>
              <a:t> </a:t>
            </a:r>
          </a:p>
          <a:p>
            <a:pPr eaLnBrk="1" hangingPunct="1">
              <a:spcBef>
                <a:spcPts val="800"/>
              </a:spcBef>
              <a:buClrTx/>
              <a:buFontTx/>
              <a:buNone/>
            </a:pPr>
            <a:endParaRPr lang="en-US" altLang="en-US" sz="3200">
              <a:solidFill>
                <a:srgbClr val="00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600">
              <a:solidFill>
                <a:srgbClr val="00FFFF"/>
              </a:solidFill>
              <a:latin typeface="Arial" panose="020B0604020202020204" pitchFamily="34" charset="0"/>
            </a:endParaRPr>
          </a:p>
          <a:p>
            <a:pPr algn="ctr" eaLnBrk="1" hangingPunct="1">
              <a:spcBef>
                <a:spcPts val="800"/>
              </a:spcBef>
              <a:buClrTx/>
              <a:buFontTx/>
              <a:buNone/>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235E3A18-7B44-4E31-AAC1-5613BA58EC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20954"/>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108545" name="Text Box 1">
            <a:extLst>
              <a:ext uri="{FF2B5EF4-FFF2-40B4-BE49-F238E27FC236}">
                <a16:creationId xmlns:a16="http://schemas.microsoft.com/office/drawing/2014/main" id="{54A33CE3-E412-4462-A9E3-C332937F9A69}"/>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Conclusions</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212995" name="Text Box 2">
            <a:extLst>
              <a:ext uri="{FF2B5EF4-FFF2-40B4-BE49-F238E27FC236}">
                <a16:creationId xmlns:a16="http://schemas.microsoft.com/office/drawing/2014/main" id="{477CFBED-0FF4-476A-B7A6-261D2337E568}"/>
              </a:ext>
            </a:extLst>
          </p:cNvPr>
          <p:cNvSpPr txBox="1">
            <a:spLocks noChangeArrowheads="1"/>
          </p:cNvSpPr>
          <p:nvPr/>
        </p:nvSpPr>
        <p:spPr bwMode="auto">
          <a:xfrm>
            <a:off x="685800" y="1981200"/>
            <a:ext cx="7772400" cy="5927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36550" indent="-309563">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9pPr>
          </a:lstStyle>
          <a:p>
            <a:pPr eaLnBrk="1" hangingPunct="1">
              <a:spcBef>
                <a:spcPts val="800"/>
              </a:spcBef>
              <a:buClrTx/>
              <a:buFontTx/>
              <a:buNone/>
            </a:pPr>
            <a:r>
              <a:rPr lang="en-US" altLang="en-US" sz="3200">
                <a:solidFill>
                  <a:srgbClr val="FFFF00"/>
                </a:solidFill>
                <a:latin typeface="Arial" panose="020B0604020202020204" pitchFamily="34" charset="0"/>
              </a:rPr>
              <a:t>In particular, a large collection of practical problems like:</a:t>
            </a:r>
          </a:p>
          <a:p>
            <a:pPr eaLnBrk="1" hangingPunct="1">
              <a:spcBef>
                <a:spcPts val="800"/>
              </a:spcBef>
              <a:buClrTx/>
              <a:buFontTx/>
              <a:buNone/>
            </a:pPr>
            <a:r>
              <a:rPr lang="en-US" altLang="en-US" sz="3200">
                <a:solidFill>
                  <a:srgbClr val="FFFF00"/>
                </a:solidFill>
                <a:latin typeface="Arial" panose="020B0604020202020204" pitchFamily="34" charset="0"/>
              </a:rPr>
              <a:t>optimal job scheduling, optimal delivery routing, satisfiability of a propositional formula, and many more</a:t>
            </a:r>
          </a:p>
          <a:p>
            <a:pPr eaLnBrk="1" hangingPunct="1">
              <a:spcBef>
                <a:spcPts val="800"/>
              </a:spcBef>
              <a:buClrTx/>
              <a:buFontTx/>
              <a:buNone/>
            </a:pPr>
            <a:r>
              <a:rPr lang="en-US" altLang="en-US" sz="3200">
                <a:solidFill>
                  <a:srgbClr val="FFFFFF"/>
                </a:solidFill>
                <a:latin typeface="Arial" panose="020B0604020202020204" pitchFamily="34" charset="0"/>
              </a:rPr>
              <a:t> </a:t>
            </a:r>
          </a:p>
          <a:p>
            <a:pPr eaLnBrk="1" hangingPunct="1">
              <a:spcBef>
                <a:spcPts val="800"/>
              </a:spcBef>
              <a:buClrTx/>
              <a:buFontTx/>
              <a:buNone/>
            </a:pPr>
            <a:endParaRPr lang="en-US" altLang="en-US" sz="3200">
              <a:solidFill>
                <a:srgbClr val="00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600">
              <a:solidFill>
                <a:srgbClr val="00FFFF"/>
              </a:solidFill>
              <a:latin typeface="Arial" panose="020B0604020202020204" pitchFamily="34" charset="0"/>
            </a:endParaRPr>
          </a:p>
          <a:p>
            <a:pPr algn="ctr" eaLnBrk="1" hangingPunct="1">
              <a:spcBef>
                <a:spcPts val="800"/>
              </a:spcBef>
              <a:buClrTx/>
              <a:buFontTx/>
              <a:buNone/>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5EA29B5C-6335-4AC4-8580-47A96149A0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1542"/>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109569" name="Text Box 1">
            <a:extLst>
              <a:ext uri="{FF2B5EF4-FFF2-40B4-BE49-F238E27FC236}">
                <a16:creationId xmlns:a16="http://schemas.microsoft.com/office/drawing/2014/main" id="{E2167CDE-5433-4426-A4B2-3C6C90FB3CAC}"/>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Conclusions</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215043" name="Text Box 2">
            <a:extLst>
              <a:ext uri="{FF2B5EF4-FFF2-40B4-BE49-F238E27FC236}">
                <a16:creationId xmlns:a16="http://schemas.microsoft.com/office/drawing/2014/main" id="{66691D4E-AF6B-407D-B296-172B033D4331}"/>
              </a:ext>
            </a:extLst>
          </p:cNvPr>
          <p:cNvSpPr txBox="1">
            <a:spLocks noChangeArrowheads="1"/>
          </p:cNvSpPr>
          <p:nvPr/>
        </p:nvSpPr>
        <p:spPr bwMode="auto">
          <a:xfrm>
            <a:off x="685800" y="1981200"/>
            <a:ext cx="7772400" cy="5927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36550" indent="-309563">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9pPr>
          </a:lstStyle>
          <a:p>
            <a:pPr eaLnBrk="1" hangingPunct="1">
              <a:spcBef>
                <a:spcPts val="800"/>
              </a:spcBef>
              <a:buClrTx/>
              <a:buFontTx/>
              <a:buNone/>
            </a:pPr>
            <a:r>
              <a:rPr lang="en-US" altLang="en-US" sz="3200">
                <a:solidFill>
                  <a:srgbClr val="FFFF00"/>
                </a:solidFill>
                <a:latin typeface="Arial" panose="020B0604020202020204" pitchFamily="34" charset="0"/>
              </a:rPr>
              <a:t>In particular, a large collection of practical problems like:</a:t>
            </a:r>
          </a:p>
          <a:p>
            <a:pPr eaLnBrk="1" hangingPunct="1">
              <a:spcBef>
                <a:spcPts val="800"/>
              </a:spcBef>
              <a:buClrTx/>
              <a:buFontTx/>
              <a:buNone/>
            </a:pPr>
            <a:r>
              <a:rPr lang="en-US" altLang="en-US" sz="3200">
                <a:solidFill>
                  <a:srgbClr val="FFFF00"/>
                </a:solidFill>
                <a:latin typeface="Arial" panose="020B0604020202020204" pitchFamily="34" charset="0"/>
              </a:rPr>
              <a:t>optimal job scheduling, optimal delivery routing, satisfiability of a propositional formula, and many more</a:t>
            </a:r>
          </a:p>
          <a:p>
            <a:pPr eaLnBrk="1" hangingPunct="1">
              <a:spcBef>
                <a:spcPts val="800"/>
              </a:spcBef>
              <a:buClrTx/>
              <a:buFontTx/>
              <a:buNone/>
            </a:pPr>
            <a:r>
              <a:rPr lang="en-US" altLang="en-US" sz="3200">
                <a:solidFill>
                  <a:srgbClr val="FFFF00"/>
                </a:solidFill>
                <a:latin typeface="Arial" panose="020B0604020202020204" pitchFamily="34" charset="0"/>
              </a:rPr>
              <a:t>are in </a:t>
            </a:r>
            <a:r>
              <a:rPr lang="en-US" altLang="en-US" sz="3200">
                <a:solidFill>
                  <a:srgbClr val="66FFFF"/>
                </a:solidFill>
                <a:latin typeface="Arial" panose="020B0604020202020204" pitchFamily="34" charset="0"/>
              </a:rPr>
              <a:t>NP</a:t>
            </a:r>
            <a:r>
              <a:rPr lang="en-US" altLang="en-US" sz="3200">
                <a:solidFill>
                  <a:srgbClr val="FFFF00"/>
                </a:solidFill>
                <a:latin typeface="Arial" panose="020B0604020202020204" pitchFamily="34" charset="0"/>
              </a:rPr>
              <a:t> but are </a:t>
            </a:r>
            <a:r>
              <a:rPr lang="en-US" altLang="en-US" sz="3200" i="1" u="sng">
                <a:solidFill>
                  <a:srgbClr val="FFFFFF"/>
                </a:solidFill>
                <a:latin typeface="Arial" panose="020B0604020202020204" pitchFamily="34" charset="0"/>
              </a:rPr>
              <a:t>not</a:t>
            </a:r>
            <a:r>
              <a:rPr lang="en-US" altLang="en-US" sz="3200">
                <a:solidFill>
                  <a:srgbClr val="FFFF00"/>
                </a:solidFill>
                <a:latin typeface="Arial" panose="020B0604020202020204" pitchFamily="34" charset="0"/>
              </a:rPr>
              <a:t> believed to be in </a:t>
            </a:r>
            <a:r>
              <a:rPr lang="en-US" altLang="en-US" sz="3200">
                <a:solidFill>
                  <a:srgbClr val="FF0000"/>
                </a:solidFill>
                <a:latin typeface="Arial" panose="020B0604020202020204" pitchFamily="34" charset="0"/>
              </a:rPr>
              <a:t>P</a:t>
            </a:r>
            <a:r>
              <a:rPr lang="en-US" altLang="en-US" sz="3200">
                <a:solidFill>
                  <a:srgbClr val="FFFF00"/>
                </a:solidFill>
                <a:latin typeface="Arial" panose="020B0604020202020204" pitchFamily="34" charset="0"/>
              </a:rPr>
              <a:t>. </a:t>
            </a:r>
          </a:p>
          <a:p>
            <a:pPr eaLnBrk="1" hangingPunct="1">
              <a:spcBef>
                <a:spcPts val="800"/>
              </a:spcBef>
              <a:buClrTx/>
              <a:buFontTx/>
              <a:buNone/>
            </a:pPr>
            <a:r>
              <a:rPr lang="en-US" altLang="en-US" sz="3200">
                <a:solidFill>
                  <a:srgbClr val="FFFFFF"/>
                </a:solidFill>
                <a:latin typeface="Arial" panose="020B0604020202020204" pitchFamily="34" charset="0"/>
              </a:rPr>
              <a:t> </a:t>
            </a:r>
          </a:p>
          <a:p>
            <a:pPr eaLnBrk="1" hangingPunct="1">
              <a:spcBef>
                <a:spcPts val="800"/>
              </a:spcBef>
              <a:buClrTx/>
              <a:buFontTx/>
              <a:buNone/>
            </a:pPr>
            <a:endParaRPr lang="en-US" altLang="en-US" sz="3200">
              <a:solidFill>
                <a:srgbClr val="00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600">
              <a:solidFill>
                <a:srgbClr val="00FFFF"/>
              </a:solidFill>
              <a:latin typeface="Arial" panose="020B0604020202020204" pitchFamily="34" charset="0"/>
            </a:endParaRPr>
          </a:p>
          <a:p>
            <a:pPr algn="ctr" eaLnBrk="1" hangingPunct="1">
              <a:spcBef>
                <a:spcPts val="800"/>
              </a:spcBef>
              <a:buClrTx/>
              <a:buFontTx/>
              <a:buNone/>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BFF1B82F-0F01-4378-A7E3-9F6C73C8937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36140"/>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110593" name="Text Box 1">
            <a:extLst>
              <a:ext uri="{FF2B5EF4-FFF2-40B4-BE49-F238E27FC236}">
                <a16:creationId xmlns:a16="http://schemas.microsoft.com/office/drawing/2014/main" id="{44AB5AE2-2150-45EE-B171-AD666AEE74A9}"/>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Conclusions</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217091" name="Text Box 2">
            <a:extLst>
              <a:ext uri="{FF2B5EF4-FFF2-40B4-BE49-F238E27FC236}">
                <a16:creationId xmlns:a16="http://schemas.microsoft.com/office/drawing/2014/main" id="{F9EC2433-0F5F-4E5B-A879-D982052E4890}"/>
              </a:ext>
            </a:extLst>
          </p:cNvPr>
          <p:cNvSpPr txBox="1">
            <a:spLocks noChangeArrowheads="1"/>
          </p:cNvSpPr>
          <p:nvPr/>
        </p:nvSpPr>
        <p:spPr bwMode="auto">
          <a:xfrm>
            <a:off x="685800" y="1981200"/>
            <a:ext cx="7772400" cy="5927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36550" indent="-309563">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9pPr>
          </a:lstStyle>
          <a:p>
            <a:pPr eaLnBrk="1" hangingPunct="1">
              <a:spcBef>
                <a:spcPts val="800"/>
              </a:spcBef>
              <a:buClrTx/>
              <a:buFontTx/>
              <a:buNone/>
            </a:pPr>
            <a:r>
              <a:rPr lang="en-US" altLang="en-US" sz="3200">
                <a:solidFill>
                  <a:srgbClr val="FFFF00"/>
                </a:solidFill>
                <a:latin typeface="Arial" panose="020B0604020202020204" pitchFamily="34" charset="0"/>
              </a:rPr>
              <a:t>All such problems are solvable in a reasonable time by a </a:t>
            </a:r>
            <a:r>
              <a:rPr lang="en-US" altLang="en-US" sz="3200">
                <a:solidFill>
                  <a:srgbClr val="66FFFF"/>
                </a:solidFill>
                <a:latin typeface="Arial" panose="020B0604020202020204" pitchFamily="34" charset="0"/>
              </a:rPr>
              <a:t>nondeterministic</a:t>
            </a:r>
            <a:r>
              <a:rPr lang="en-US" altLang="en-US" sz="3200">
                <a:solidFill>
                  <a:srgbClr val="FFFF00"/>
                </a:solidFill>
                <a:latin typeface="Arial" panose="020B0604020202020204" pitchFamily="34" charset="0"/>
              </a:rPr>
              <a:t> algorithm, </a:t>
            </a:r>
          </a:p>
          <a:p>
            <a:pPr eaLnBrk="1" hangingPunct="1">
              <a:spcBef>
                <a:spcPts val="800"/>
              </a:spcBef>
              <a:buClrTx/>
              <a:buFontTx/>
              <a:buNone/>
            </a:pPr>
            <a:r>
              <a:rPr lang="en-US" altLang="en-US" sz="3200">
                <a:solidFill>
                  <a:srgbClr val="FFFFFF"/>
                </a:solidFill>
                <a:latin typeface="Arial" panose="020B0604020202020204" pitchFamily="34" charset="0"/>
              </a:rPr>
              <a:t> </a:t>
            </a:r>
          </a:p>
          <a:p>
            <a:pPr eaLnBrk="1" hangingPunct="1">
              <a:spcBef>
                <a:spcPts val="800"/>
              </a:spcBef>
              <a:buClrTx/>
              <a:buFontTx/>
              <a:buNone/>
            </a:pPr>
            <a:endParaRPr lang="en-US" altLang="en-US" sz="3200">
              <a:solidFill>
                <a:srgbClr val="00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600">
              <a:solidFill>
                <a:srgbClr val="00FFFF"/>
              </a:solidFill>
              <a:latin typeface="Arial" panose="020B0604020202020204" pitchFamily="34" charset="0"/>
            </a:endParaRPr>
          </a:p>
          <a:p>
            <a:pPr algn="ctr" eaLnBrk="1" hangingPunct="1">
              <a:spcBef>
                <a:spcPts val="800"/>
              </a:spcBef>
              <a:buClrTx/>
              <a:buFontTx/>
              <a:buNone/>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D5ACB736-1E1C-489A-8F16-A8EC88D4BD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16960"/>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111617" name="Text Box 1">
            <a:extLst>
              <a:ext uri="{FF2B5EF4-FFF2-40B4-BE49-F238E27FC236}">
                <a16:creationId xmlns:a16="http://schemas.microsoft.com/office/drawing/2014/main" id="{C9FE6493-3249-4D04-B5C7-F0E08FDBBEAC}"/>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Conclusions</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219139" name="Text Box 2">
            <a:extLst>
              <a:ext uri="{FF2B5EF4-FFF2-40B4-BE49-F238E27FC236}">
                <a16:creationId xmlns:a16="http://schemas.microsoft.com/office/drawing/2014/main" id="{9CBBD098-B717-4E86-81D5-B23DAFFBF1B3}"/>
              </a:ext>
            </a:extLst>
          </p:cNvPr>
          <p:cNvSpPr txBox="1">
            <a:spLocks noChangeArrowheads="1"/>
          </p:cNvSpPr>
          <p:nvPr/>
        </p:nvSpPr>
        <p:spPr bwMode="auto">
          <a:xfrm>
            <a:off x="685800" y="1981200"/>
            <a:ext cx="7772400" cy="5927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36550" indent="-309563">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9pPr>
          </a:lstStyle>
          <a:p>
            <a:pPr eaLnBrk="1" hangingPunct="1">
              <a:spcBef>
                <a:spcPts val="800"/>
              </a:spcBef>
              <a:buClrTx/>
              <a:buFontTx/>
              <a:buNone/>
            </a:pPr>
            <a:r>
              <a:rPr lang="en-US" altLang="en-US" sz="3200">
                <a:solidFill>
                  <a:srgbClr val="FFFF00"/>
                </a:solidFill>
                <a:latin typeface="Arial" panose="020B0604020202020204" pitchFamily="34" charset="0"/>
              </a:rPr>
              <a:t>All such problems are solvable in a reasonable time by a </a:t>
            </a:r>
            <a:r>
              <a:rPr lang="en-US" altLang="en-US" sz="3200">
                <a:solidFill>
                  <a:srgbClr val="66FFFF"/>
                </a:solidFill>
                <a:latin typeface="Arial" panose="020B0604020202020204" pitchFamily="34" charset="0"/>
              </a:rPr>
              <a:t>nondeterministic</a:t>
            </a:r>
            <a:r>
              <a:rPr lang="en-US" altLang="en-US" sz="3200">
                <a:solidFill>
                  <a:srgbClr val="FFFF00"/>
                </a:solidFill>
                <a:latin typeface="Arial" panose="020B0604020202020204" pitchFamily="34" charset="0"/>
              </a:rPr>
              <a:t> algorithm, but all their known solutions by any </a:t>
            </a:r>
            <a:r>
              <a:rPr lang="en-US" altLang="en-US" sz="3200">
                <a:solidFill>
                  <a:srgbClr val="FF0000"/>
                </a:solidFill>
                <a:latin typeface="Arial" panose="020B0604020202020204" pitchFamily="34" charset="0"/>
              </a:rPr>
              <a:t>deterministic</a:t>
            </a:r>
            <a:r>
              <a:rPr lang="en-US" altLang="en-US" sz="3200">
                <a:solidFill>
                  <a:srgbClr val="FFFF00"/>
                </a:solidFill>
                <a:latin typeface="Arial" panose="020B0604020202020204" pitchFamily="34" charset="0"/>
              </a:rPr>
              <a:t> algorithm are generally so slow that they are </a:t>
            </a:r>
            <a:r>
              <a:rPr lang="en-US" altLang="en-US" sz="3200">
                <a:solidFill>
                  <a:srgbClr val="FF0000"/>
                </a:solidFill>
                <a:latin typeface="Arial" panose="020B0604020202020204" pitchFamily="34" charset="0"/>
              </a:rPr>
              <a:t>impractical</a:t>
            </a:r>
            <a:r>
              <a:rPr lang="en-US" altLang="en-US" sz="3200">
                <a:solidFill>
                  <a:srgbClr val="FFFF00"/>
                </a:solidFill>
                <a:latin typeface="Arial" panose="020B0604020202020204" pitchFamily="34" charset="0"/>
              </a:rPr>
              <a:t>.</a:t>
            </a:r>
          </a:p>
          <a:p>
            <a:pPr eaLnBrk="1" hangingPunct="1">
              <a:spcBef>
                <a:spcPts val="800"/>
              </a:spcBef>
              <a:buClrTx/>
              <a:buFontTx/>
              <a:buNone/>
            </a:pPr>
            <a:r>
              <a:rPr lang="en-US" altLang="en-US" sz="3200">
                <a:solidFill>
                  <a:srgbClr val="FFFFFF"/>
                </a:solidFill>
                <a:latin typeface="Arial" panose="020B0604020202020204" pitchFamily="34" charset="0"/>
              </a:rPr>
              <a:t> </a:t>
            </a:r>
          </a:p>
          <a:p>
            <a:pPr eaLnBrk="1" hangingPunct="1">
              <a:spcBef>
                <a:spcPts val="800"/>
              </a:spcBef>
              <a:buClrTx/>
              <a:buFontTx/>
              <a:buNone/>
            </a:pPr>
            <a:endParaRPr lang="en-US" altLang="en-US" sz="3200">
              <a:solidFill>
                <a:srgbClr val="00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600">
              <a:solidFill>
                <a:srgbClr val="00FFFF"/>
              </a:solidFill>
              <a:latin typeface="Arial" panose="020B0604020202020204" pitchFamily="34" charset="0"/>
            </a:endParaRPr>
          </a:p>
          <a:p>
            <a:pPr algn="ctr" eaLnBrk="1" hangingPunct="1">
              <a:spcBef>
                <a:spcPts val="800"/>
              </a:spcBef>
              <a:buClrTx/>
              <a:buFontTx/>
              <a:buNone/>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7DDCC144-5169-4B22-970F-7226DDC84C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20744"/>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112641" name="Text Box 1">
            <a:extLst>
              <a:ext uri="{FF2B5EF4-FFF2-40B4-BE49-F238E27FC236}">
                <a16:creationId xmlns:a16="http://schemas.microsoft.com/office/drawing/2014/main" id="{BDAF1C0F-D17F-4D89-A67B-60AB309E0BF3}"/>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Conclusions</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221187" name="Text Box 2">
            <a:extLst>
              <a:ext uri="{FF2B5EF4-FFF2-40B4-BE49-F238E27FC236}">
                <a16:creationId xmlns:a16="http://schemas.microsoft.com/office/drawing/2014/main" id="{FAFB2EF0-C98E-4812-AA5D-89D6F49DDEA5}"/>
              </a:ext>
            </a:extLst>
          </p:cNvPr>
          <p:cNvSpPr txBox="1">
            <a:spLocks noChangeArrowheads="1"/>
          </p:cNvSpPr>
          <p:nvPr/>
        </p:nvSpPr>
        <p:spPr bwMode="auto">
          <a:xfrm>
            <a:off x="685800" y="1981200"/>
            <a:ext cx="7772400" cy="5927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36550" indent="-309563">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9pPr>
          </a:lstStyle>
          <a:p>
            <a:pPr eaLnBrk="1" hangingPunct="1">
              <a:spcBef>
                <a:spcPts val="800"/>
              </a:spcBef>
              <a:buClrTx/>
              <a:buFontTx/>
              <a:buNone/>
            </a:pPr>
            <a:r>
              <a:rPr lang="en-US" altLang="en-US" sz="3200">
                <a:solidFill>
                  <a:srgbClr val="FFFF00"/>
                </a:solidFill>
                <a:latin typeface="Arial" panose="020B0604020202020204" pitchFamily="34" charset="0"/>
              </a:rPr>
              <a:t>All such problems are solvable in a reasonable time by a </a:t>
            </a:r>
            <a:r>
              <a:rPr lang="en-US" altLang="en-US" sz="3200">
                <a:solidFill>
                  <a:srgbClr val="66FFFF"/>
                </a:solidFill>
                <a:latin typeface="Arial" panose="020B0604020202020204" pitchFamily="34" charset="0"/>
              </a:rPr>
              <a:t>nondeterministic</a:t>
            </a:r>
            <a:r>
              <a:rPr lang="en-US" altLang="en-US" sz="3200">
                <a:solidFill>
                  <a:srgbClr val="FFFF00"/>
                </a:solidFill>
                <a:latin typeface="Arial" panose="020B0604020202020204" pitchFamily="34" charset="0"/>
              </a:rPr>
              <a:t> algorithm, but all their known solutions by any </a:t>
            </a:r>
            <a:r>
              <a:rPr lang="en-US" altLang="en-US" sz="3200">
                <a:solidFill>
                  <a:srgbClr val="FF0000"/>
                </a:solidFill>
                <a:latin typeface="Arial" panose="020B0604020202020204" pitchFamily="34" charset="0"/>
              </a:rPr>
              <a:t>deterministic</a:t>
            </a:r>
            <a:r>
              <a:rPr lang="en-US" altLang="en-US" sz="3200">
                <a:solidFill>
                  <a:srgbClr val="FFFF00"/>
                </a:solidFill>
                <a:latin typeface="Arial" panose="020B0604020202020204" pitchFamily="34" charset="0"/>
              </a:rPr>
              <a:t> algorithm are generally so slow that they are </a:t>
            </a:r>
            <a:r>
              <a:rPr lang="en-US" altLang="en-US" sz="3200">
                <a:solidFill>
                  <a:srgbClr val="FF0000"/>
                </a:solidFill>
                <a:latin typeface="Arial" panose="020B0604020202020204" pitchFamily="34" charset="0"/>
              </a:rPr>
              <a:t>impractical</a:t>
            </a:r>
            <a:r>
              <a:rPr lang="en-US" altLang="en-US" sz="3200">
                <a:solidFill>
                  <a:srgbClr val="FFFF00"/>
                </a:solidFill>
                <a:latin typeface="Arial" panose="020B0604020202020204" pitchFamily="34" charset="0"/>
              </a:rPr>
              <a:t>.</a:t>
            </a:r>
          </a:p>
          <a:p>
            <a:pPr eaLnBrk="1" hangingPunct="1">
              <a:spcBef>
                <a:spcPts val="800"/>
              </a:spcBef>
              <a:buClrTx/>
              <a:buFontTx/>
              <a:buNone/>
            </a:pPr>
            <a:r>
              <a:rPr lang="en-US" altLang="en-US" sz="3200">
                <a:solidFill>
                  <a:srgbClr val="FFFFFF"/>
                </a:solidFill>
                <a:latin typeface="Arial" panose="020B0604020202020204" pitchFamily="34" charset="0"/>
              </a:rPr>
              <a:t> </a:t>
            </a:r>
          </a:p>
          <a:p>
            <a:pPr eaLnBrk="1" hangingPunct="1">
              <a:spcBef>
                <a:spcPts val="800"/>
              </a:spcBef>
              <a:buClrTx/>
              <a:buFontTx/>
              <a:buNone/>
            </a:pPr>
            <a:endParaRPr lang="en-US" altLang="en-US" sz="3200">
              <a:solidFill>
                <a:srgbClr val="00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600">
              <a:solidFill>
                <a:srgbClr val="00FFFF"/>
              </a:solidFill>
              <a:latin typeface="Arial" panose="020B0604020202020204" pitchFamily="34" charset="0"/>
            </a:endParaRPr>
          </a:p>
          <a:p>
            <a:pPr algn="ctr" eaLnBrk="1" hangingPunct="1">
              <a:spcBef>
                <a:spcPts val="800"/>
              </a:spcBef>
              <a:buClrTx/>
              <a:buFontTx/>
              <a:buNone/>
            </a:pPr>
            <a:endParaRPr lang="en-US" altLang="en-US" sz="3600">
              <a:solidFill>
                <a:srgbClr val="00FFFF"/>
              </a:solidFill>
              <a:latin typeface="Arial" panose="020B0604020202020204" pitchFamily="34" charset="0"/>
            </a:endParaRPr>
          </a:p>
        </p:txBody>
      </p:sp>
      <p:sp>
        <p:nvSpPr>
          <p:cNvPr id="221188" name="Oval 3">
            <a:extLst>
              <a:ext uri="{FF2B5EF4-FFF2-40B4-BE49-F238E27FC236}">
                <a16:creationId xmlns:a16="http://schemas.microsoft.com/office/drawing/2014/main" id="{1505F819-8CDC-4DC6-89EF-62E642E3CAA2}"/>
              </a:ext>
            </a:extLst>
          </p:cNvPr>
          <p:cNvSpPr>
            <a:spLocks noChangeArrowheads="1"/>
          </p:cNvSpPr>
          <p:nvPr/>
        </p:nvSpPr>
        <p:spPr bwMode="auto">
          <a:xfrm>
            <a:off x="860425" y="4348163"/>
            <a:ext cx="2560638" cy="822325"/>
          </a:xfrm>
          <a:prstGeom prst="ellipse">
            <a:avLst/>
          </a:prstGeom>
          <a:noFill/>
          <a:ln w="5724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pic>
        <p:nvPicPr>
          <p:cNvPr id="2" name="Audio 1">
            <a:hlinkClick r:id="" action="ppaction://media"/>
            <a:extLst>
              <a:ext uri="{FF2B5EF4-FFF2-40B4-BE49-F238E27FC236}">
                <a16:creationId xmlns:a16="http://schemas.microsoft.com/office/drawing/2014/main" id="{F774452C-D028-4430-BC6D-2482B08671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2030"/>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113665" name="Text Box 1">
            <a:extLst>
              <a:ext uri="{FF2B5EF4-FFF2-40B4-BE49-F238E27FC236}">
                <a16:creationId xmlns:a16="http://schemas.microsoft.com/office/drawing/2014/main" id="{8AD3233F-B619-4157-9893-7961DB65809B}"/>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Conclusions</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223235" name="Text Box 2">
            <a:extLst>
              <a:ext uri="{FF2B5EF4-FFF2-40B4-BE49-F238E27FC236}">
                <a16:creationId xmlns:a16="http://schemas.microsoft.com/office/drawing/2014/main" id="{F991EA43-FC25-4D08-8457-B7B420B1FAFE}"/>
              </a:ext>
            </a:extLst>
          </p:cNvPr>
          <p:cNvSpPr txBox="1">
            <a:spLocks noChangeArrowheads="1"/>
          </p:cNvSpPr>
          <p:nvPr/>
        </p:nvSpPr>
        <p:spPr bwMode="auto">
          <a:xfrm>
            <a:off x="685800" y="1981200"/>
            <a:ext cx="7772400" cy="5927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36550" indent="-309563">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9pPr>
          </a:lstStyle>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r>
              <a:rPr lang="en-US" altLang="en-US" sz="3200">
                <a:solidFill>
                  <a:srgbClr val="FFFFFF"/>
                </a:solidFill>
                <a:latin typeface="Arial" panose="020B0604020202020204" pitchFamily="34" charset="0"/>
              </a:rPr>
              <a:t>Let’s take it for granted, following the belief of leading theoretical Computer Scientists, that</a:t>
            </a:r>
            <a:r>
              <a:rPr lang="en-US" altLang="en-US" sz="3200">
                <a:solidFill>
                  <a:srgbClr val="FFFF00"/>
                </a:solidFill>
                <a:latin typeface="Arial" panose="020B0604020202020204" pitchFamily="34" charset="0"/>
              </a:rPr>
              <a:t> </a:t>
            </a:r>
            <a:r>
              <a:rPr lang="en-US" altLang="en-US" sz="3200">
                <a:solidFill>
                  <a:srgbClr val="66FFFF"/>
                </a:solidFill>
                <a:latin typeface="Arial" panose="020B0604020202020204" pitchFamily="34" charset="0"/>
              </a:rPr>
              <a:t>NP</a:t>
            </a:r>
            <a:r>
              <a:rPr lang="en-US" altLang="en-US" sz="3200">
                <a:solidFill>
                  <a:srgbClr val="FFFF00"/>
                </a:solidFill>
                <a:latin typeface="Arial" panose="020B0604020202020204" pitchFamily="34" charset="0"/>
              </a:rPr>
              <a:t> is larger than </a:t>
            </a:r>
            <a:r>
              <a:rPr lang="en-US" altLang="en-US" sz="3200">
                <a:solidFill>
                  <a:srgbClr val="FF0000"/>
                </a:solidFill>
                <a:latin typeface="Arial" panose="020B0604020202020204" pitchFamily="34" charset="0"/>
              </a:rPr>
              <a:t>P</a:t>
            </a:r>
            <a:r>
              <a:rPr lang="en-US" altLang="en-US" sz="3200">
                <a:solidFill>
                  <a:srgbClr val="FFFF00"/>
                </a:solidFill>
                <a:latin typeface="Arial" panose="020B0604020202020204" pitchFamily="34" charset="0"/>
              </a:rPr>
              <a:t>.</a:t>
            </a:r>
          </a:p>
          <a:p>
            <a:pPr eaLnBrk="1" hangingPunct="1">
              <a:spcBef>
                <a:spcPts val="800"/>
              </a:spcBef>
              <a:buClrTx/>
              <a:buFontTx/>
              <a:buNone/>
            </a:pPr>
            <a:r>
              <a:rPr lang="en-US" altLang="en-US" sz="3200">
                <a:solidFill>
                  <a:srgbClr val="FFFFFF"/>
                </a:solidFill>
                <a:latin typeface="Arial" panose="020B0604020202020204" pitchFamily="34" charset="0"/>
              </a:rPr>
              <a:t> </a:t>
            </a:r>
          </a:p>
          <a:p>
            <a:pPr eaLnBrk="1" hangingPunct="1">
              <a:spcBef>
                <a:spcPts val="800"/>
              </a:spcBef>
              <a:buClrTx/>
              <a:buFontTx/>
              <a:buNone/>
            </a:pPr>
            <a:endParaRPr lang="en-US" altLang="en-US" sz="3200">
              <a:solidFill>
                <a:srgbClr val="00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600">
              <a:solidFill>
                <a:srgbClr val="00FFFF"/>
              </a:solidFill>
              <a:latin typeface="Arial" panose="020B0604020202020204" pitchFamily="34" charset="0"/>
            </a:endParaRPr>
          </a:p>
          <a:p>
            <a:pPr algn="ctr" eaLnBrk="1" hangingPunct="1">
              <a:spcBef>
                <a:spcPts val="800"/>
              </a:spcBef>
              <a:buClrTx/>
              <a:buFontTx/>
              <a:buNone/>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37311419-BAAE-43DB-95B2-40AC7758C6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7533"/>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114689" name="Text Box 1">
            <a:extLst>
              <a:ext uri="{FF2B5EF4-FFF2-40B4-BE49-F238E27FC236}">
                <a16:creationId xmlns:a16="http://schemas.microsoft.com/office/drawing/2014/main" id="{36D098B1-B418-4D80-9F93-D05A96A81A07}"/>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Conclusions</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225283" name="Text Box 2">
            <a:extLst>
              <a:ext uri="{FF2B5EF4-FFF2-40B4-BE49-F238E27FC236}">
                <a16:creationId xmlns:a16="http://schemas.microsoft.com/office/drawing/2014/main" id="{A9C866F8-7CC2-464A-ACF3-0737422E4533}"/>
              </a:ext>
            </a:extLst>
          </p:cNvPr>
          <p:cNvSpPr txBox="1">
            <a:spLocks noChangeArrowheads="1"/>
          </p:cNvSpPr>
          <p:nvPr/>
        </p:nvSpPr>
        <p:spPr bwMode="auto">
          <a:xfrm>
            <a:off x="685800" y="1981200"/>
            <a:ext cx="7772400" cy="5927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36550" indent="-309563">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9pPr>
          </a:lstStyle>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r>
              <a:rPr lang="en-US" altLang="en-US" sz="3200">
                <a:solidFill>
                  <a:srgbClr val="FFFFFF"/>
                </a:solidFill>
                <a:latin typeface="Arial" panose="020B0604020202020204" pitchFamily="34" charset="0"/>
              </a:rPr>
              <a:t>This scientifically explains why the Internet has dramatically more computing power than any centralized mainframe computer, no matter how large.</a:t>
            </a:r>
          </a:p>
          <a:p>
            <a:pPr eaLnBrk="1" hangingPunct="1">
              <a:spcBef>
                <a:spcPts val="800"/>
              </a:spcBef>
              <a:buClrTx/>
              <a:buFontTx/>
              <a:buNone/>
            </a:pPr>
            <a:r>
              <a:rPr lang="en-US" altLang="en-US" sz="3200">
                <a:solidFill>
                  <a:srgbClr val="FFFFFF"/>
                </a:solidFill>
                <a:latin typeface="Arial" panose="020B0604020202020204" pitchFamily="34" charset="0"/>
              </a:rPr>
              <a:t> </a:t>
            </a:r>
          </a:p>
          <a:p>
            <a:pPr eaLnBrk="1" hangingPunct="1">
              <a:spcBef>
                <a:spcPts val="800"/>
              </a:spcBef>
              <a:buClrTx/>
              <a:buFontTx/>
              <a:buNone/>
            </a:pPr>
            <a:endParaRPr lang="en-US" altLang="en-US" sz="3200">
              <a:solidFill>
                <a:srgbClr val="00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600">
              <a:solidFill>
                <a:srgbClr val="00FFFF"/>
              </a:solidFill>
              <a:latin typeface="Arial" panose="020B0604020202020204" pitchFamily="34" charset="0"/>
            </a:endParaRPr>
          </a:p>
          <a:p>
            <a:pPr algn="ctr" eaLnBrk="1" hangingPunct="1">
              <a:spcBef>
                <a:spcPts val="800"/>
              </a:spcBef>
              <a:buClrTx/>
              <a:buFontTx/>
              <a:buNone/>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C27D2A30-CCCD-423D-ACAE-65BABD92E2B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98973"/>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14337" name="Text Box 1">
            <a:extLst>
              <a:ext uri="{FF2B5EF4-FFF2-40B4-BE49-F238E27FC236}">
                <a16:creationId xmlns:a16="http://schemas.microsoft.com/office/drawing/2014/main" id="{10C169C6-780D-4556-AFF6-9142EB124684}"/>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Proof systems</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14338" name="Text Box 2">
            <a:extLst>
              <a:ext uri="{FF2B5EF4-FFF2-40B4-BE49-F238E27FC236}">
                <a16:creationId xmlns:a16="http://schemas.microsoft.com/office/drawing/2014/main" id="{BCC17AE9-EE10-497B-9E2D-1D353DDC78CF}"/>
              </a:ext>
            </a:extLst>
          </p:cNvPr>
          <p:cNvSpPr txBox="1">
            <a:spLocks noChangeArrowheads="1"/>
          </p:cNvSpPr>
          <p:nvPr/>
        </p:nvSpPr>
        <p:spPr bwMode="auto">
          <a:xfrm>
            <a:off x="685800" y="1981200"/>
            <a:ext cx="7772400" cy="5233988"/>
          </a:xfrm>
          <a:prstGeom prst="rect">
            <a:avLst/>
          </a:prstGeom>
          <a:noFill/>
          <a:ln>
            <a:noFill/>
          </a:ln>
          <a:effectLst/>
        </p:spPr>
        <p:txBody>
          <a:bodyPr lIns="92160" tIns="46080" rIns="92160" bIns="46080"/>
          <a:lstStyle>
            <a:lvl1pPr marL="323850" indent="-315913">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1pPr>
            <a:lvl2pPr>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2pPr>
            <a:lvl3pPr>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3pPr>
            <a:lvl4pPr>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4pPr>
            <a:lvl5pPr>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9pPr>
          </a:lstStyle>
          <a:p>
            <a:pPr eaLnBrk="1" hangingPunct="1">
              <a:spcBef>
                <a:spcPts val="800"/>
              </a:spcBef>
              <a:buClr>
                <a:srgbClr val="FFFFFF"/>
              </a:buClr>
              <a:buSzPct val="100000"/>
              <a:buFont typeface="Times New Roman" panose="02020603050405020304" pitchFamily="18" charset="0"/>
              <a:buAutoNum type="arabicParenR"/>
              <a:defRPr/>
            </a:pPr>
            <a:r>
              <a:rPr lang="en-US" altLang="en-US" sz="3200">
                <a:latin typeface="Arial" panose="020B0604020202020204" pitchFamily="34" charset="0"/>
              </a:rPr>
              <a:t> Proof system is any fixed collection of proofs all of which satisfy the </a:t>
            </a:r>
            <a:r>
              <a:rPr lang="en-US" altLang="en-US" sz="3200">
                <a:solidFill>
                  <a:srgbClr val="FFD320"/>
                </a:solidFill>
                <a:latin typeface="Arial" panose="020B0604020202020204" pitchFamily="34" charset="0"/>
              </a:rPr>
              <a:t>short definition of proof</a:t>
            </a:r>
            <a:r>
              <a:rPr lang="en-US" altLang="en-US" sz="3200">
                <a:latin typeface="Arial" panose="020B0604020202020204" pitchFamily="34" charset="0"/>
              </a:rPr>
              <a:t>.</a:t>
            </a:r>
          </a:p>
          <a:p>
            <a:pPr marL="336550" indent="-309563" eaLnBrk="1" hangingPunct="1">
              <a:spcBef>
                <a:spcPts val="800"/>
              </a:spcBef>
              <a:buSzPct val="100000"/>
              <a:defRPr/>
            </a:pPr>
            <a:endParaRPr lang="en-US" altLang="en-US" sz="3200">
              <a:latin typeface="Arial" panose="020B0604020202020204" pitchFamily="34" charset="0"/>
            </a:endParaRPr>
          </a:p>
          <a:p>
            <a:pPr marL="336550" indent="-309563" eaLnBrk="1" hangingPunct="1">
              <a:spcBef>
                <a:spcPts val="800"/>
              </a:spcBef>
              <a:buSzPct val="100000"/>
              <a:defRPr/>
            </a:pPr>
            <a:endParaRPr lang="en-US" altLang="en-US" sz="3200">
              <a:latin typeface="Arial" panose="020B0604020202020204" pitchFamily="34" charset="0"/>
            </a:endParaRPr>
          </a:p>
          <a:p>
            <a:pPr marL="336550" indent="-309563" eaLnBrk="1" hangingPunct="1">
              <a:spcBef>
                <a:spcPts val="800"/>
              </a:spcBef>
              <a:buSzPct val="100000"/>
              <a:defRPr/>
            </a:pPr>
            <a:endParaRPr lang="en-US" altLang="en-US" sz="3200">
              <a:latin typeface="Arial" panose="020B0604020202020204" pitchFamily="34" charset="0"/>
            </a:endParaRPr>
          </a:p>
          <a:p>
            <a:pPr marL="336550" indent="-309563" eaLnBrk="1" hangingPunct="1">
              <a:spcBef>
                <a:spcPts val="800"/>
              </a:spcBef>
              <a:buSzPct val="100000"/>
              <a:defRPr/>
            </a:pPr>
            <a:endParaRPr lang="en-US" altLang="en-US" sz="3200">
              <a:latin typeface="Arial" panose="020B0604020202020204" pitchFamily="34" charset="0"/>
            </a:endParaRPr>
          </a:p>
          <a:p>
            <a:pPr marL="336550" indent="-309563" eaLnBrk="1" hangingPunct="1">
              <a:spcBef>
                <a:spcPts val="800"/>
              </a:spcBef>
              <a:buSzPct val="100000"/>
              <a:defRPr/>
            </a:pPr>
            <a:endParaRPr lang="en-US" altLang="en-US" sz="3600">
              <a:solidFill>
                <a:srgbClr val="00FFFF"/>
              </a:solidFill>
              <a:latin typeface="Arial" panose="020B0604020202020204" pitchFamily="34" charset="0"/>
            </a:endParaRPr>
          </a:p>
          <a:p>
            <a:pPr marL="336550" indent="-309563" algn="ctr" eaLnBrk="1" hangingPunct="1">
              <a:spcBef>
                <a:spcPts val="800"/>
              </a:spcBef>
              <a:buSzPct val="100000"/>
              <a:defRPr/>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92111D05-CFD6-44E0-AEA5-44B11C1A14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22254"/>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115713" name="Text Box 1">
            <a:extLst>
              <a:ext uri="{FF2B5EF4-FFF2-40B4-BE49-F238E27FC236}">
                <a16:creationId xmlns:a16="http://schemas.microsoft.com/office/drawing/2014/main" id="{2DFDD202-034A-46D2-BA56-B4BCADACD03D}"/>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Conclusions</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227331" name="Text Box 2">
            <a:extLst>
              <a:ext uri="{FF2B5EF4-FFF2-40B4-BE49-F238E27FC236}">
                <a16:creationId xmlns:a16="http://schemas.microsoft.com/office/drawing/2014/main" id="{0469D5B7-5263-4241-9C9D-D3DDA358B506}"/>
              </a:ext>
            </a:extLst>
          </p:cNvPr>
          <p:cNvSpPr txBox="1">
            <a:spLocks noChangeArrowheads="1"/>
          </p:cNvSpPr>
          <p:nvPr/>
        </p:nvSpPr>
        <p:spPr bwMode="auto">
          <a:xfrm>
            <a:off x="685800" y="1981200"/>
            <a:ext cx="7772400" cy="5927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36550" indent="-309563">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9pPr>
          </a:lstStyle>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r>
              <a:rPr lang="en-US" altLang="en-US" sz="3200">
                <a:solidFill>
                  <a:srgbClr val="FFFFFF"/>
                </a:solidFill>
                <a:latin typeface="Arial" panose="020B0604020202020204" pitchFamily="34" charset="0"/>
              </a:rPr>
              <a:t>This scientifically explains why governmental central planning often fails where free market succeeds.</a:t>
            </a:r>
          </a:p>
          <a:p>
            <a:pPr eaLnBrk="1" hangingPunct="1">
              <a:spcBef>
                <a:spcPts val="800"/>
              </a:spcBef>
              <a:buClrTx/>
              <a:buFontTx/>
              <a:buNone/>
            </a:pPr>
            <a:r>
              <a:rPr lang="en-US" altLang="en-US" sz="3200">
                <a:solidFill>
                  <a:srgbClr val="FFFFFF"/>
                </a:solidFill>
                <a:latin typeface="Arial" panose="020B0604020202020204" pitchFamily="34" charset="0"/>
              </a:rPr>
              <a:t> </a:t>
            </a:r>
          </a:p>
          <a:p>
            <a:pPr eaLnBrk="1" hangingPunct="1">
              <a:spcBef>
                <a:spcPts val="800"/>
              </a:spcBef>
              <a:buClrTx/>
              <a:buFontTx/>
              <a:buNone/>
            </a:pPr>
            <a:endParaRPr lang="en-US" altLang="en-US" sz="3200">
              <a:solidFill>
                <a:srgbClr val="00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600">
              <a:solidFill>
                <a:srgbClr val="00FFFF"/>
              </a:solidFill>
              <a:latin typeface="Arial" panose="020B0604020202020204" pitchFamily="34" charset="0"/>
            </a:endParaRPr>
          </a:p>
          <a:p>
            <a:pPr algn="ctr" eaLnBrk="1" hangingPunct="1">
              <a:spcBef>
                <a:spcPts val="800"/>
              </a:spcBef>
              <a:buClrTx/>
              <a:buFontTx/>
              <a:buNone/>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DF7CCB5E-84DA-40E8-99F4-950630D240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101899"/>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116737" name="Text Box 1">
            <a:extLst>
              <a:ext uri="{FF2B5EF4-FFF2-40B4-BE49-F238E27FC236}">
                <a16:creationId xmlns:a16="http://schemas.microsoft.com/office/drawing/2014/main" id="{F0511E76-7E22-45DC-BA3B-5DA1707C031D}"/>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Conclusions</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229379" name="Text Box 2">
            <a:extLst>
              <a:ext uri="{FF2B5EF4-FFF2-40B4-BE49-F238E27FC236}">
                <a16:creationId xmlns:a16="http://schemas.microsoft.com/office/drawing/2014/main" id="{EBB3D1A2-5CB9-45B1-8291-B0A81BDFDF42}"/>
              </a:ext>
            </a:extLst>
          </p:cNvPr>
          <p:cNvSpPr txBox="1">
            <a:spLocks noChangeArrowheads="1"/>
          </p:cNvSpPr>
          <p:nvPr/>
        </p:nvSpPr>
        <p:spPr bwMode="auto">
          <a:xfrm>
            <a:off x="685800" y="1981200"/>
            <a:ext cx="7772400" cy="5927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36550" indent="-309563">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9pPr>
          </a:lstStyle>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r>
              <a:rPr lang="en-US" altLang="en-US" sz="3200">
                <a:solidFill>
                  <a:srgbClr val="FFFFFF"/>
                </a:solidFill>
                <a:latin typeface="Arial" panose="020B0604020202020204" pitchFamily="34" charset="0"/>
              </a:rPr>
              <a:t>This scientifically explains why </a:t>
            </a:r>
            <a:r>
              <a:rPr lang="en-US" altLang="en-US" sz="3200">
                <a:solidFill>
                  <a:srgbClr val="FF0000"/>
                </a:solidFill>
                <a:latin typeface="Arial" panose="020B0604020202020204" pitchFamily="34" charset="0"/>
              </a:rPr>
              <a:t>governmental central planning often fails</a:t>
            </a:r>
            <a:r>
              <a:rPr lang="en-US" altLang="en-US" sz="3200">
                <a:solidFill>
                  <a:srgbClr val="FFFFFF"/>
                </a:solidFill>
                <a:latin typeface="Arial" panose="020B0604020202020204" pitchFamily="34" charset="0"/>
              </a:rPr>
              <a:t> where free market succeeds.</a:t>
            </a:r>
          </a:p>
          <a:p>
            <a:pPr eaLnBrk="1" hangingPunct="1">
              <a:spcBef>
                <a:spcPts val="800"/>
              </a:spcBef>
              <a:buClrTx/>
              <a:buFontTx/>
              <a:buNone/>
            </a:pPr>
            <a:r>
              <a:rPr lang="en-US" altLang="en-US" sz="3200">
                <a:solidFill>
                  <a:srgbClr val="FFFFFF"/>
                </a:solidFill>
                <a:latin typeface="Arial" panose="020B0604020202020204" pitchFamily="34" charset="0"/>
              </a:rPr>
              <a:t> </a:t>
            </a:r>
          </a:p>
          <a:p>
            <a:pPr eaLnBrk="1" hangingPunct="1">
              <a:spcBef>
                <a:spcPts val="800"/>
              </a:spcBef>
              <a:buClrTx/>
              <a:buFontTx/>
              <a:buNone/>
            </a:pPr>
            <a:endParaRPr lang="en-US" altLang="en-US" sz="3200">
              <a:solidFill>
                <a:srgbClr val="00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600">
              <a:solidFill>
                <a:srgbClr val="00FFFF"/>
              </a:solidFill>
              <a:latin typeface="Arial" panose="020B0604020202020204" pitchFamily="34" charset="0"/>
            </a:endParaRPr>
          </a:p>
          <a:p>
            <a:pPr algn="ctr" eaLnBrk="1" hangingPunct="1">
              <a:spcBef>
                <a:spcPts val="800"/>
              </a:spcBef>
              <a:buClrTx/>
              <a:buFontTx/>
              <a:buNone/>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3F033E48-7116-486A-92DE-179D380039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4932"/>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117761" name="Text Box 1">
            <a:extLst>
              <a:ext uri="{FF2B5EF4-FFF2-40B4-BE49-F238E27FC236}">
                <a16:creationId xmlns:a16="http://schemas.microsoft.com/office/drawing/2014/main" id="{CC10EBCB-DB9B-47C3-81C4-FD2DFDA57AFB}"/>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Conclusions</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231427" name="Text Box 2">
            <a:extLst>
              <a:ext uri="{FF2B5EF4-FFF2-40B4-BE49-F238E27FC236}">
                <a16:creationId xmlns:a16="http://schemas.microsoft.com/office/drawing/2014/main" id="{966D083D-A840-43A1-8F2B-37B941840A2A}"/>
              </a:ext>
            </a:extLst>
          </p:cNvPr>
          <p:cNvSpPr txBox="1">
            <a:spLocks noChangeArrowheads="1"/>
          </p:cNvSpPr>
          <p:nvPr/>
        </p:nvSpPr>
        <p:spPr bwMode="auto">
          <a:xfrm>
            <a:off x="685800" y="1981200"/>
            <a:ext cx="7772400" cy="5927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36550" indent="-309563">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9pPr>
          </a:lstStyle>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r>
              <a:rPr lang="en-US" altLang="en-US" sz="3200">
                <a:solidFill>
                  <a:srgbClr val="FFFFFF"/>
                </a:solidFill>
                <a:latin typeface="Arial" panose="020B0604020202020204" pitchFamily="34" charset="0"/>
              </a:rPr>
              <a:t>This scientifically explains why </a:t>
            </a:r>
            <a:r>
              <a:rPr lang="en-US" altLang="en-US" sz="3200">
                <a:solidFill>
                  <a:srgbClr val="FF0000"/>
                </a:solidFill>
                <a:latin typeface="Arial" panose="020B0604020202020204" pitchFamily="34" charset="0"/>
              </a:rPr>
              <a:t>governmental central planning often fails</a:t>
            </a:r>
            <a:r>
              <a:rPr lang="en-US" altLang="en-US" sz="3200">
                <a:solidFill>
                  <a:srgbClr val="FFFFFF"/>
                </a:solidFill>
                <a:latin typeface="Arial" panose="020B0604020202020204" pitchFamily="34" charset="0"/>
              </a:rPr>
              <a:t> where </a:t>
            </a:r>
            <a:r>
              <a:rPr lang="en-US" altLang="en-US" sz="3200">
                <a:solidFill>
                  <a:srgbClr val="66FFFF"/>
                </a:solidFill>
                <a:latin typeface="Arial" panose="020B0604020202020204" pitchFamily="34" charset="0"/>
              </a:rPr>
              <a:t>free market succeeds</a:t>
            </a:r>
            <a:r>
              <a:rPr lang="en-US" altLang="en-US" sz="3200">
                <a:solidFill>
                  <a:srgbClr val="FFFFFF"/>
                </a:solidFill>
                <a:latin typeface="Arial" panose="020B0604020202020204" pitchFamily="34" charset="0"/>
              </a:rPr>
              <a:t>.</a:t>
            </a:r>
          </a:p>
          <a:p>
            <a:pPr eaLnBrk="1" hangingPunct="1">
              <a:spcBef>
                <a:spcPts val="800"/>
              </a:spcBef>
              <a:buClrTx/>
              <a:buFontTx/>
              <a:buNone/>
            </a:pPr>
            <a:r>
              <a:rPr lang="en-US" altLang="en-US" sz="3200">
                <a:solidFill>
                  <a:srgbClr val="FFFFFF"/>
                </a:solidFill>
                <a:latin typeface="Arial" panose="020B0604020202020204" pitchFamily="34" charset="0"/>
              </a:rPr>
              <a:t> </a:t>
            </a:r>
          </a:p>
          <a:p>
            <a:pPr eaLnBrk="1" hangingPunct="1">
              <a:spcBef>
                <a:spcPts val="800"/>
              </a:spcBef>
              <a:buClrTx/>
              <a:buFontTx/>
              <a:buNone/>
            </a:pPr>
            <a:endParaRPr lang="en-US" altLang="en-US" sz="3200">
              <a:solidFill>
                <a:srgbClr val="00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600">
              <a:solidFill>
                <a:srgbClr val="00FFFF"/>
              </a:solidFill>
              <a:latin typeface="Arial" panose="020B0604020202020204" pitchFamily="34" charset="0"/>
            </a:endParaRPr>
          </a:p>
          <a:p>
            <a:pPr algn="ctr" eaLnBrk="1" hangingPunct="1">
              <a:spcBef>
                <a:spcPts val="800"/>
              </a:spcBef>
              <a:buClrTx/>
              <a:buFontTx/>
              <a:buNone/>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A454B1BC-1D28-4163-9EDD-A024BB3AF6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1519"/>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118785" name="Text Box 1">
            <a:extLst>
              <a:ext uri="{FF2B5EF4-FFF2-40B4-BE49-F238E27FC236}">
                <a16:creationId xmlns:a16="http://schemas.microsoft.com/office/drawing/2014/main" id="{BC98BFED-1BCD-46B9-98AB-8F7E048B3D3C}"/>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Conclusions</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233475" name="Text Box 2">
            <a:extLst>
              <a:ext uri="{FF2B5EF4-FFF2-40B4-BE49-F238E27FC236}">
                <a16:creationId xmlns:a16="http://schemas.microsoft.com/office/drawing/2014/main" id="{0A337B74-29D8-4305-9A59-8A2060CFAC5B}"/>
              </a:ext>
            </a:extLst>
          </p:cNvPr>
          <p:cNvSpPr txBox="1">
            <a:spLocks noChangeArrowheads="1"/>
          </p:cNvSpPr>
          <p:nvPr/>
        </p:nvSpPr>
        <p:spPr bwMode="auto">
          <a:xfrm>
            <a:off x="685800" y="1981200"/>
            <a:ext cx="7772400" cy="5927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36550" indent="-309563">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9pPr>
          </a:lstStyle>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r>
              <a:rPr lang="en-US" altLang="en-US" sz="3200">
                <a:solidFill>
                  <a:srgbClr val="FFFFFF"/>
                </a:solidFill>
                <a:latin typeface="Arial" panose="020B0604020202020204" pitchFamily="34" charset="0"/>
              </a:rPr>
              <a:t>This scientifically explains why </a:t>
            </a:r>
            <a:r>
              <a:rPr lang="en-US" altLang="en-US" sz="3200">
                <a:solidFill>
                  <a:srgbClr val="FF0000"/>
                </a:solidFill>
                <a:latin typeface="Arial" panose="020B0604020202020204" pitchFamily="34" charset="0"/>
              </a:rPr>
              <a:t>governmental central planning often fails</a:t>
            </a:r>
            <a:r>
              <a:rPr lang="en-US" altLang="en-US" sz="3200">
                <a:solidFill>
                  <a:srgbClr val="FFFFFF"/>
                </a:solidFill>
                <a:latin typeface="Arial" panose="020B0604020202020204" pitchFamily="34" charset="0"/>
              </a:rPr>
              <a:t> where </a:t>
            </a:r>
            <a:r>
              <a:rPr lang="en-US" altLang="en-US" sz="3200">
                <a:solidFill>
                  <a:srgbClr val="66FFFF"/>
                </a:solidFill>
                <a:latin typeface="Arial" panose="020B0604020202020204" pitchFamily="34" charset="0"/>
              </a:rPr>
              <a:t>free market succeeds</a:t>
            </a:r>
            <a:r>
              <a:rPr lang="en-US" altLang="en-US" sz="3200">
                <a:solidFill>
                  <a:srgbClr val="FFFFFF"/>
                </a:solidFill>
                <a:latin typeface="Arial" panose="020B0604020202020204" pitchFamily="34" charset="0"/>
              </a:rPr>
              <a:t>.</a:t>
            </a: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r>
              <a:rPr lang="en-US" altLang="en-US" sz="3200">
                <a:solidFill>
                  <a:srgbClr val="FFFF00"/>
                </a:solidFill>
                <a:latin typeface="Arial" panose="020B0604020202020204" pitchFamily="34" charset="0"/>
              </a:rPr>
              <a:t>If you still have doubts, just look at gridlocks on SoCal freeways to see the limitations on what a government can handle.</a:t>
            </a:r>
          </a:p>
          <a:p>
            <a:pPr eaLnBrk="1" hangingPunct="1">
              <a:spcBef>
                <a:spcPts val="800"/>
              </a:spcBef>
              <a:buClrTx/>
              <a:buFontTx/>
              <a:buNone/>
            </a:pPr>
            <a:r>
              <a:rPr lang="en-US" altLang="en-US" sz="3200">
                <a:solidFill>
                  <a:srgbClr val="FFFFFF"/>
                </a:solidFill>
                <a:latin typeface="Arial" panose="020B0604020202020204" pitchFamily="34" charset="0"/>
              </a:rPr>
              <a:t> </a:t>
            </a:r>
          </a:p>
          <a:p>
            <a:pPr eaLnBrk="1" hangingPunct="1">
              <a:spcBef>
                <a:spcPts val="800"/>
              </a:spcBef>
              <a:buClrTx/>
              <a:buFontTx/>
              <a:buNone/>
            </a:pPr>
            <a:endParaRPr lang="en-US" altLang="en-US" sz="3200">
              <a:solidFill>
                <a:srgbClr val="00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600">
              <a:solidFill>
                <a:srgbClr val="00FFFF"/>
              </a:solidFill>
              <a:latin typeface="Arial" panose="020B0604020202020204" pitchFamily="34" charset="0"/>
            </a:endParaRPr>
          </a:p>
          <a:p>
            <a:pPr algn="ctr" eaLnBrk="1" hangingPunct="1">
              <a:spcBef>
                <a:spcPts val="800"/>
              </a:spcBef>
              <a:buClrTx/>
              <a:buFontTx/>
              <a:buNone/>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2CA33787-7092-4CF3-865A-11366063B39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31124"/>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119809" name="Text Box 1">
            <a:extLst>
              <a:ext uri="{FF2B5EF4-FFF2-40B4-BE49-F238E27FC236}">
                <a16:creationId xmlns:a16="http://schemas.microsoft.com/office/drawing/2014/main" id="{96AE1F38-52E8-4133-8917-EE4F6B74BBCE}"/>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Conclusions</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235523" name="Text Box 2">
            <a:extLst>
              <a:ext uri="{FF2B5EF4-FFF2-40B4-BE49-F238E27FC236}">
                <a16:creationId xmlns:a16="http://schemas.microsoft.com/office/drawing/2014/main" id="{BFACD5C8-991F-49EA-A513-FBEC0FFE2CDA}"/>
              </a:ext>
            </a:extLst>
          </p:cNvPr>
          <p:cNvSpPr txBox="1">
            <a:spLocks noChangeArrowheads="1"/>
          </p:cNvSpPr>
          <p:nvPr/>
        </p:nvSpPr>
        <p:spPr bwMode="auto">
          <a:xfrm>
            <a:off x="685800" y="1981200"/>
            <a:ext cx="7772400" cy="5927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36550" indent="-309563">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9pPr>
          </a:lstStyle>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r>
              <a:rPr lang="en-US" altLang="en-US" sz="3200">
                <a:solidFill>
                  <a:srgbClr val="FFFFFF"/>
                </a:solidFill>
                <a:latin typeface="Arial" panose="020B0604020202020204" pitchFamily="34" charset="0"/>
              </a:rPr>
              <a:t>This scientifically explains why </a:t>
            </a:r>
            <a:r>
              <a:rPr lang="en-US" altLang="en-US" sz="3200">
                <a:solidFill>
                  <a:srgbClr val="FF0000"/>
                </a:solidFill>
                <a:latin typeface="Arial" panose="020B0604020202020204" pitchFamily="34" charset="0"/>
              </a:rPr>
              <a:t>governmental central planning often fails</a:t>
            </a:r>
            <a:r>
              <a:rPr lang="en-US" altLang="en-US" sz="3200">
                <a:solidFill>
                  <a:srgbClr val="FFFFFF"/>
                </a:solidFill>
                <a:latin typeface="Arial" panose="020B0604020202020204" pitchFamily="34" charset="0"/>
              </a:rPr>
              <a:t> where </a:t>
            </a:r>
            <a:r>
              <a:rPr lang="en-US" altLang="en-US" sz="3200">
                <a:solidFill>
                  <a:srgbClr val="66FFFF"/>
                </a:solidFill>
                <a:latin typeface="Arial" panose="020B0604020202020204" pitchFamily="34" charset="0"/>
              </a:rPr>
              <a:t>free market succeeds</a:t>
            </a:r>
            <a:r>
              <a:rPr lang="en-US" altLang="en-US" sz="3200">
                <a:solidFill>
                  <a:srgbClr val="FFFFFF"/>
                </a:solidFill>
                <a:latin typeface="Arial" panose="020B0604020202020204" pitchFamily="34" charset="0"/>
              </a:rPr>
              <a:t>.</a:t>
            </a:r>
          </a:p>
          <a:p>
            <a:pPr eaLnBrk="1" hangingPunct="1">
              <a:spcBef>
                <a:spcPts val="800"/>
              </a:spcBef>
              <a:buClrTx/>
              <a:buFontTx/>
              <a:buNone/>
            </a:pPr>
            <a:r>
              <a:rPr lang="en-US" altLang="en-US" sz="3200">
                <a:solidFill>
                  <a:srgbClr val="FFFFFF"/>
                </a:solidFill>
                <a:latin typeface="Arial" panose="020B0604020202020204" pitchFamily="34" charset="0"/>
              </a:rPr>
              <a:t> </a:t>
            </a:r>
          </a:p>
          <a:p>
            <a:pPr eaLnBrk="1" hangingPunct="1">
              <a:spcBef>
                <a:spcPts val="800"/>
              </a:spcBef>
              <a:buClrTx/>
              <a:buFontTx/>
              <a:buNone/>
            </a:pPr>
            <a:endParaRPr lang="en-US" altLang="en-US" sz="3200">
              <a:solidFill>
                <a:srgbClr val="00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600">
              <a:solidFill>
                <a:srgbClr val="00FFFF"/>
              </a:solidFill>
              <a:latin typeface="Arial" panose="020B0604020202020204" pitchFamily="34" charset="0"/>
            </a:endParaRPr>
          </a:p>
          <a:p>
            <a:pPr algn="ctr" eaLnBrk="1" hangingPunct="1">
              <a:spcBef>
                <a:spcPts val="800"/>
              </a:spcBef>
              <a:buClrTx/>
              <a:buFontTx/>
              <a:buNone/>
            </a:pPr>
            <a:endParaRPr lang="en-US" altLang="en-US" sz="3600">
              <a:solidFill>
                <a:srgbClr val="00FFFF"/>
              </a:solidFill>
              <a:latin typeface="Arial" panose="020B0604020202020204" pitchFamily="34" charset="0"/>
            </a:endParaRPr>
          </a:p>
        </p:txBody>
      </p:sp>
      <p:sp>
        <p:nvSpPr>
          <p:cNvPr id="235524" name="Rectangle 3">
            <a:extLst>
              <a:ext uri="{FF2B5EF4-FFF2-40B4-BE49-F238E27FC236}">
                <a16:creationId xmlns:a16="http://schemas.microsoft.com/office/drawing/2014/main" id="{BDB2D1AC-9A35-4EA7-A66E-7BDFD4A65A00}"/>
              </a:ext>
            </a:extLst>
          </p:cNvPr>
          <p:cNvSpPr>
            <a:spLocks noChangeArrowheads="1"/>
          </p:cNvSpPr>
          <p:nvPr/>
        </p:nvSpPr>
        <p:spPr bwMode="auto">
          <a:xfrm>
            <a:off x="549275" y="2378075"/>
            <a:ext cx="7315200" cy="2286000"/>
          </a:xfrm>
          <a:prstGeom prst="rect">
            <a:avLst/>
          </a:prstGeom>
          <a:noFill/>
          <a:ln w="5724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pic>
        <p:nvPicPr>
          <p:cNvPr id="2" name="Audio 1">
            <a:hlinkClick r:id="" action="ppaction://media"/>
            <a:extLst>
              <a:ext uri="{FF2B5EF4-FFF2-40B4-BE49-F238E27FC236}">
                <a16:creationId xmlns:a16="http://schemas.microsoft.com/office/drawing/2014/main" id="{514DABA7-6E06-4D5A-8F74-6B4CEDF9CF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2332"/>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120833" name="Text Box 1">
            <a:extLst>
              <a:ext uri="{FF2B5EF4-FFF2-40B4-BE49-F238E27FC236}">
                <a16:creationId xmlns:a16="http://schemas.microsoft.com/office/drawing/2014/main" id="{5DFA64DB-7A28-421A-AD62-E6514CE9F236}"/>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Conclusions</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237571" name="Text Box 2">
            <a:extLst>
              <a:ext uri="{FF2B5EF4-FFF2-40B4-BE49-F238E27FC236}">
                <a16:creationId xmlns:a16="http://schemas.microsoft.com/office/drawing/2014/main" id="{D6E84823-B51C-4B13-8E57-F5BD12CD5C55}"/>
              </a:ext>
            </a:extLst>
          </p:cNvPr>
          <p:cNvSpPr txBox="1">
            <a:spLocks noChangeArrowheads="1"/>
          </p:cNvSpPr>
          <p:nvPr/>
        </p:nvSpPr>
        <p:spPr bwMode="auto">
          <a:xfrm>
            <a:off x="685800" y="1981200"/>
            <a:ext cx="7772400" cy="5927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36550" indent="-309563">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9pPr>
          </a:lstStyle>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r>
              <a:rPr lang="en-US" altLang="en-US" sz="3200">
                <a:solidFill>
                  <a:srgbClr val="FFFFFF"/>
                </a:solidFill>
                <a:latin typeface="Arial" panose="020B0604020202020204" pitchFamily="34" charset="0"/>
              </a:rPr>
              <a:t>This scientifically explains why </a:t>
            </a:r>
            <a:r>
              <a:rPr lang="en-US" altLang="en-US" sz="3200">
                <a:solidFill>
                  <a:srgbClr val="FF0000"/>
                </a:solidFill>
                <a:latin typeface="Arial" panose="020B0604020202020204" pitchFamily="34" charset="0"/>
              </a:rPr>
              <a:t>governmental central planning often fails</a:t>
            </a:r>
            <a:r>
              <a:rPr lang="en-US" altLang="en-US" sz="3200">
                <a:solidFill>
                  <a:srgbClr val="FFFFFF"/>
                </a:solidFill>
                <a:latin typeface="Arial" panose="020B0604020202020204" pitchFamily="34" charset="0"/>
              </a:rPr>
              <a:t> where </a:t>
            </a:r>
            <a:r>
              <a:rPr lang="en-US" altLang="en-US" sz="3200">
                <a:solidFill>
                  <a:srgbClr val="66FFFF"/>
                </a:solidFill>
                <a:latin typeface="Arial" panose="020B0604020202020204" pitchFamily="34" charset="0"/>
              </a:rPr>
              <a:t>free market succeeds</a:t>
            </a:r>
            <a:r>
              <a:rPr lang="en-US" altLang="en-US" sz="3200">
                <a:solidFill>
                  <a:srgbClr val="FFFFFF"/>
                </a:solidFill>
                <a:latin typeface="Arial" panose="020B0604020202020204" pitchFamily="34" charset="0"/>
              </a:rPr>
              <a:t>.</a:t>
            </a: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r>
              <a:rPr lang="en-US" altLang="en-US" sz="3200">
                <a:solidFill>
                  <a:srgbClr val="FFFF00"/>
                </a:solidFill>
                <a:latin typeface="Arial" panose="020B0604020202020204" pitchFamily="34" charset="0"/>
              </a:rPr>
              <a:t>Note: Freedom rules out determinism and makes planning generally impossible.</a:t>
            </a:r>
          </a:p>
          <a:p>
            <a:pPr eaLnBrk="1" hangingPunct="1">
              <a:spcBef>
                <a:spcPts val="800"/>
              </a:spcBef>
              <a:buClrTx/>
              <a:buFontTx/>
              <a:buNone/>
            </a:pPr>
            <a:r>
              <a:rPr lang="en-US" altLang="en-US" sz="3200">
                <a:solidFill>
                  <a:srgbClr val="FFFFFF"/>
                </a:solidFill>
                <a:latin typeface="Arial" panose="020B0604020202020204" pitchFamily="34" charset="0"/>
              </a:rPr>
              <a:t> </a:t>
            </a:r>
          </a:p>
          <a:p>
            <a:pPr eaLnBrk="1" hangingPunct="1">
              <a:spcBef>
                <a:spcPts val="800"/>
              </a:spcBef>
              <a:buClrTx/>
              <a:buFontTx/>
              <a:buNone/>
            </a:pPr>
            <a:endParaRPr lang="en-US" altLang="en-US" sz="3200">
              <a:solidFill>
                <a:srgbClr val="00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600">
              <a:solidFill>
                <a:srgbClr val="00FFFF"/>
              </a:solidFill>
              <a:latin typeface="Arial" panose="020B0604020202020204" pitchFamily="34" charset="0"/>
            </a:endParaRPr>
          </a:p>
          <a:p>
            <a:pPr algn="ctr" eaLnBrk="1" hangingPunct="1">
              <a:spcBef>
                <a:spcPts val="800"/>
              </a:spcBef>
              <a:buClrTx/>
              <a:buFontTx/>
              <a:buNone/>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C4E19B07-DBF3-4DD8-8D81-0173396345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51581"/>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121857" name="Text Box 1">
            <a:extLst>
              <a:ext uri="{FF2B5EF4-FFF2-40B4-BE49-F238E27FC236}">
                <a16:creationId xmlns:a16="http://schemas.microsoft.com/office/drawing/2014/main" id="{14C24102-E2E8-47F3-B5C5-7D82E373C42A}"/>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Conclusions</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239619" name="Text Box 2">
            <a:extLst>
              <a:ext uri="{FF2B5EF4-FFF2-40B4-BE49-F238E27FC236}">
                <a16:creationId xmlns:a16="http://schemas.microsoft.com/office/drawing/2014/main" id="{37190A26-CD8A-47F5-AE37-7D1A9B7D0BDB}"/>
              </a:ext>
            </a:extLst>
          </p:cNvPr>
          <p:cNvSpPr txBox="1">
            <a:spLocks noChangeArrowheads="1"/>
          </p:cNvSpPr>
          <p:nvPr/>
        </p:nvSpPr>
        <p:spPr bwMode="auto">
          <a:xfrm>
            <a:off x="685800" y="1981200"/>
            <a:ext cx="7772400" cy="5927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36550" indent="-309563">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9pPr>
          </a:lstStyle>
          <a:p>
            <a:pPr eaLnBrk="1" hangingPunct="1">
              <a:spcBef>
                <a:spcPts val="800"/>
              </a:spcBef>
              <a:buClrTx/>
              <a:buFontTx/>
              <a:buNone/>
            </a:pPr>
            <a:r>
              <a:rPr lang="en-US" altLang="en-US" sz="3200">
                <a:solidFill>
                  <a:srgbClr val="FFFFFF"/>
                </a:solidFill>
                <a:latin typeface="Arial" panose="020B0604020202020204" pitchFamily="34" charset="0"/>
              </a:rPr>
              <a:t>Also, it rules out general practicality of </a:t>
            </a:r>
            <a:r>
              <a:rPr lang="en-US" altLang="en-US" sz="3200">
                <a:solidFill>
                  <a:srgbClr val="FF3333"/>
                </a:solidFill>
                <a:latin typeface="Arial" panose="020B0604020202020204" pitchFamily="34" charset="0"/>
              </a:rPr>
              <a:t>utilitarianism</a:t>
            </a:r>
            <a:r>
              <a:rPr lang="en-US" altLang="en-US" sz="3200">
                <a:solidFill>
                  <a:srgbClr val="FFFFFF"/>
                </a:solidFill>
                <a:latin typeface="Arial" panose="020B0604020202020204" pitchFamily="34" charset="0"/>
              </a:rPr>
              <a:t> which attempts to </a:t>
            </a:r>
            <a:r>
              <a:rPr lang="en-US" altLang="en-US" sz="3200">
                <a:solidFill>
                  <a:srgbClr val="FF3333"/>
                </a:solidFill>
                <a:latin typeface="Arial" panose="020B0604020202020204" pitchFamily="34" charset="0"/>
              </a:rPr>
              <a:t>deterministic</a:t>
            </a:r>
            <a:r>
              <a:rPr lang="en-US" altLang="en-US" sz="3200">
                <a:solidFill>
                  <a:srgbClr val="FFFFFF"/>
                </a:solidFill>
                <a:latin typeface="Arial" panose="020B0604020202020204" pitchFamily="34" charset="0"/>
              </a:rPr>
              <a:t>ally solve some NP-hard problems.</a:t>
            </a:r>
          </a:p>
          <a:p>
            <a:pPr eaLnBrk="1" hangingPunct="1">
              <a:spcBef>
                <a:spcPts val="800"/>
              </a:spcBef>
              <a:buClrTx/>
              <a:buFontTx/>
              <a:buNone/>
            </a:pPr>
            <a:r>
              <a:rPr lang="en-US" altLang="en-US" sz="3200">
                <a:solidFill>
                  <a:srgbClr val="FFFFFF"/>
                </a:solidFill>
                <a:latin typeface="Arial" panose="020B0604020202020204" pitchFamily="34" charset="0"/>
              </a:rPr>
              <a:t> </a:t>
            </a:r>
          </a:p>
          <a:p>
            <a:pPr eaLnBrk="1" hangingPunct="1">
              <a:spcBef>
                <a:spcPts val="800"/>
              </a:spcBef>
              <a:buClrTx/>
              <a:buFontTx/>
              <a:buNone/>
            </a:pPr>
            <a:endParaRPr lang="en-US" altLang="en-US" sz="3200">
              <a:solidFill>
                <a:srgbClr val="00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600">
              <a:solidFill>
                <a:srgbClr val="00FFFF"/>
              </a:solidFill>
              <a:latin typeface="Arial" panose="020B0604020202020204" pitchFamily="34" charset="0"/>
            </a:endParaRPr>
          </a:p>
          <a:p>
            <a:pPr algn="ctr" eaLnBrk="1" hangingPunct="1">
              <a:spcBef>
                <a:spcPts val="800"/>
              </a:spcBef>
              <a:buClrTx/>
              <a:buFontTx/>
              <a:buNone/>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5EF57D89-D5EB-4119-869F-50080C0006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21859"/>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122881" name="Text Box 1">
            <a:extLst>
              <a:ext uri="{FF2B5EF4-FFF2-40B4-BE49-F238E27FC236}">
                <a16:creationId xmlns:a16="http://schemas.microsoft.com/office/drawing/2014/main" id="{FB5481C6-657B-43B9-A760-9E4461B10A44}"/>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Conclusions</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241667" name="Text Box 2">
            <a:extLst>
              <a:ext uri="{FF2B5EF4-FFF2-40B4-BE49-F238E27FC236}">
                <a16:creationId xmlns:a16="http://schemas.microsoft.com/office/drawing/2014/main" id="{0629D584-97B7-4A3C-9FCA-825003DF8932}"/>
              </a:ext>
            </a:extLst>
          </p:cNvPr>
          <p:cNvSpPr txBox="1">
            <a:spLocks noChangeArrowheads="1"/>
          </p:cNvSpPr>
          <p:nvPr/>
        </p:nvSpPr>
        <p:spPr bwMode="auto">
          <a:xfrm>
            <a:off x="685800" y="1981200"/>
            <a:ext cx="7772400" cy="5927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36550" indent="-309563">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9pPr>
          </a:lstStyle>
          <a:p>
            <a:pPr eaLnBrk="1" hangingPunct="1">
              <a:spcBef>
                <a:spcPts val="800"/>
              </a:spcBef>
              <a:buClrTx/>
              <a:buFontTx/>
              <a:buNone/>
            </a:pPr>
            <a:r>
              <a:rPr lang="en-US" altLang="en-US" sz="3200">
                <a:solidFill>
                  <a:srgbClr val="FFFFFF"/>
                </a:solidFill>
                <a:latin typeface="Arial" panose="020B0604020202020204" pitchFamily="34" charset="0"/>
              </a:rPr>
              <a:t>Also, it rules out general practicality of </a:t>
            </a:r>
            <a:r>
              <a:rPr lang="en-US" altLang="en-US" sz="3200">
                <a:solidFill>
                  <a:srgbClr val="FF3333"/>
                </a:solidFill>
                <a:latin typeface="Arial" panose="020B0604020202020204" pitchFamily="34" charset="0"/>
              </a:rPr>
              <a:t>utilitarianism</a:t>
            </a:r>
            <a:r>
              <a:rPr lang="en-US" altLang="en-US" sz="3200">
                <a:solidFill>
                  <a:srgbClr val="FFFFFF"/>
                </a:solidFill>
                <a:latin typeface="Arial" panose="020B0604020202020204" pitchFamily="34" charset="0"/>
              </a:rPr>
              <a:t> which attempts to </a:t>
            </a:r>
            <a:r>
              <a:rPr lang="en-US" altLang="en-US" sz="3200">
                <a:solidFill>
                  <a:srgbClr val="FF3333"/>
                </a:solidFill>
                <a:latin typeface="Arial" panose="020B0604020202020204" pitchFamily="34" charset="0"/>
              </a:rPr>
              <a:t>deterministic</a:t>
            </a:r>
            <a:r>
              <a:rPr lang="en-US" altLang="en-US" sz="3200">
                <a:solidFill>
                  <a:srgbClr val="FFFFFF"/>
                </a:solidFill>
                <a:latin typeface="Arial" panose="020B0604020202020204" pitchFamily="34" charset="0"/>
              </a:rPr>
              <a:t>ally solve some NP-hard problems.</a:t>
            </a:r>
          </a:p>
          <a:p>
            <a:pPr eaLnBrk="1" hangingPunct="1">
              <a:spcBef>
                <a:spcPts val="800"/>
              </a:spcBef>
              <a:buClrTx/>
              <a:buFontTx/>
              <a:buNone/>
            </a:pPr>
            <a:r>
              <a:rPr lang="en-US" altLang="en-US" sz="3200">
                <a:solidFill>
                  <a:srgbClr val="FFFFFF"/>
                </a:solidFill>
                <a:latin typeface="Arial" panose="020B0604020202020204" pitchFamily="34" charset="0"/>
              </a:rPr>
              <a:t> </a:t>
            </a:r>
          </a:p>
          <a:p>
            <a:pPr eaLnBrk="1" hangingPunct="1">
              <a:spcBef>
                <a:spcPts val="800"/>
              </a:spcBef>
              <a:buClrTx/>
              <a:buFontTx/>
              <a:buNone/>
            </a:pPr>
            <a:r>
              <a:rPr lang="en-US" altLang="en-US" sz="3200">
                <a:solidFill>
                  <a:srgbClr val="00FFFF"/>
                </a:solidFill>
                <a:latin typeface="Arial" panose="020B0604020202020204" pitchFamily="34" charset="0"/>
              </a:rPr>
              <a:t>Thus utilitarianism is too simplistic to compete with free market.</a:t>
            </a: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600">
              <a:solidFill>
                <a:srgbClr val="00FFFF"/>
              </a:solidFill>
              <a:latin typeface="Arial" panose="020B0604020202020204" pitchFamily="34" charset="0"/>
            </a:endParaRPr>
          </a:p>
          <a:p>
            <a:pPr algn="ctr" eaLnBrk="1" hangingPunct="1">
              <a:spcBef>
                <a:spcPts val="800"/>
              </a:spcBef>
              <a:buClrTx/>
              <a:buFontTx/>
              <a:buNone/>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6EBE41F9-4B89-4922-AFD9-93E47AF7C5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45265"/>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123905" name="Text Box 1">
            <a:extLst>
              <a:ext uri="{FF2B5EF4-FFF2-40B4-BE49-F238E27FC236}">
                <a16:creationId xmlns:a16="http://schemas.microsoft.com/office/drawing/2014/main" id="{B301E201-17B5-4C0A-80E1-B20523A31042}"/>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Conclusions</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243715" name="Text Box 2">
            <a:extLst>
              <a:ext uri="{FF2B5EF4-FFF2-40B4-BE49-F238E27FC236}">
                <a16:creationId xmlns:a16="http://schemas.microsoft.com/office/drawing/2014/main" id="{C5469095-4E1A-4457-8230-C19297C1A448}"/>
              </a:ext>
            </a:extLst>
          </p:cNvPr>
          <p:cNvSpPr txBox="1">
            <a:spLocks noChangeArrowheads="1"/>
          </p:cNvSpPr>
          <p:nvPr/>
        </p:nvSpPr>
        <p:spPr bwMode="auto">
          <a:xfrm>
            <a:off x="685800" y="1981200"/>
            <a:ext cx="7772400" cy="5927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36550" indent="-309563">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9pPr>
          </a:lstStyle>
          <a:p>
            <a:pPr eaLnBrk="1" hangingPunct="1">
              <a:spcBef>
                <a:spcPts val="800"/>
              </a:spcBef>
              <a:buClrTx/>
              <a:buFontTx/>
              <a:buNone/>
            </a:pPr>
            <a:r>
              <a:rPr lang="en-US" altLang="en-US" sz="3200">
                <a:solidFill>
                  <a:srgbClr val="FFFFFF"/>
                </a:solidFill>
                <a:latin typeface="Arial" panose="020B0604020202020204" pitchFamily="34" charset="0"/>
              </a:rPr>
              <a:t>Also, it rules out general practicality of </a:t>
            </a:r>
            <a:r>
              <a:rPr lang="en-US" altLang="en-US" sz="3200">
                <a:solidFill>
                  <a:srgbClr val="FF3333"/>
                </a:solidFill>
                <a:latin typeface="Arial" panose="020B0604020202020204" pitchFamily="34" charset="0"/>
              </a:rPr>
              <a:t>utilitarianism</a:t>
            </a:r>
            <a:r>
              <a:rPr lang="en-US" altLang="en-US" sz="3200">
                <a:solidFill>
                  <a:srgbClr val="FFFFFF"/>
                </a:solidFill>
                <a:latin typeface="Arial" panose="020B0604020202020204" pitchFamily="34" charset="0"/>
              </a:rPr>
              <a:t> which attempts to </a:t>
            </a:r>
            <a:r>
              <a:rPr lang="en-US" altLang="en-US" sz="3200">
                <a:solidFill>
                  <a:srgbClr val="FF3333"/>
                </a:solidFill>
                <a:latin typeface="Arial" panose="020B0604020202020204" pitchFamily="34" charset="0"/>
              </a:rPr>
              <a:t>deterministic</a:t>
            </a:r>
            <a:r>
              <a:rPr lang="en-US" altLang="en-US" sz="3200">
                <a:solidFill>
                  <a:srgbClr val="FFFFFF"/>
                </a:solidFill>
                <a:latin typeface="Arial" panose="020B0604020202020204" pitchFamily="34" charset="0"/>
              </a:rPr>
              <a:t>ally solve some NP-hard problems.</a:t>
            </a:r>
          </a:p>
          <a:p>
            <a:pPr eaLnBrk="1" hangingPunct="1">
              <a:spcBef>
                <a:spcPts val="800"/>
              </a:spcBef>
              <a:buClrTx/>
              <a:buFontTx/>
              <a:buNone/>
            </a:pPr>
            <a:r>
              <a:rPr lang="en-US" altLang="en-US" sz="3200">
                <a:solidFill>
                  <a:srgbClr val="FFFFFF"/>
                </a:solidFill>
                <a:latin typeface="Arial" panose="020B0604020202020204" pitchFamily="34" charset="0"/>
              </a:rPr>
              <a:t> </a:t>
            </a:r>
          </a:p>
          <a:p>
            <a:pPr eaLnBrk="1" hangingPunct="1">
              <a:spcBef>
                <a:spcPts val="800"/>
              </a:spcBef>
              <a:buClrTx/>
              <a:buFontTx/>
              <a:buNone/>
            </a:pPr>
            <a:r>
              <a:rPr lang="en-US" altLang="en-US" sz="3200">
                <a:solidFill>
                  <a:srgbClr val="00FFFF"/>
                </a:solidFill>
                <a:latin typeface="Arial" panose="020B0604020202020204" pitchFamily="34" charset="0"/>
              </a:rPr>
              <a:t>In particular, </a:t>
            </a:r>
            <a:r>
              <a:rPr lang="en-US" altLang="en-US" sz="3200">
                <a:solidFill>
                  <a:srgbClr val="FF0000"/>
                </a:solidFill>
                <a:latin typeface="Arial" panose="020B0604020202020204" pitchFamily="34" charset="0"/>
              </a:rPr>
              <a:t>socialism</a:t>
            </a:r>
            <a:r>
              <a:rPr lang="en-US" altLang="en-US" sz="3200">
                <a:solidFill>
                  <a:srgbClr val="00FFFF"/>
                </a:solidFill>
                <a:latin typeface="Arial" panose="020B0604020202020204" pitchFamily="34" charset="0"/>
              </a:rPr>
              <a:t> is too simplistic to compete with free market.</a:t>
            </a: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600">
              <a:solidFill>
                <a:srgbClr val="00FFFF"/>
              </a:solidFill>
              <a:latin typeface="Arial" panose="020B0604020202020204" pitchFamily="34" charset="0"/>
            </a:endParaRPr>
          </a:p>
          <a:p>
            <a:pPr algn="ctr" eaLnBrk="1" hangingPunct="1">
              <a:spcBef>
                <a:spcPts val="800"/>
              </a:spcBef>
              <a:buClrTx/>
              <a:buFontTx/>
              <a:buNone/>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0D8B9705-6EB7-49BA-9D30-25A960426E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57780"/>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124929" name="Text Box 1">
            <a:extLst>
              <a:ext uri="{FF2B5EF4-FFF2-40B4-BE49-F238E27FC236}">
                <a16:creationId xmlns:a16="http://schemas.microsoft.com/office/drawing/2014/main" id="{1A9347E4-7ADD-4642-8E65-0AAA482AEB02}"/>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Conclusions</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245763" name="Text Box 2">
            <a:extLst>
              <a:ext uri="{FF2B5EF4-FFF2-40B4-BE49-F238E27FC236}">
                <a16:creationId xmlns:a16="http://schemas.microsoft.com/office/drawing/2014/main" id="{F032E44A-692D-4559-93D2-1F4E1D778FD0}"/>
              </a:ext>
            </a:extLst>
          </p:cNvPr>
          <p:cNvSpPr txBox="1">
            <a:spLocks noChangeArrowheads="1"/>
          </p:cNvSpPr>
          <p:nvPr/>
        </p:nvSpPr>
        <p:spPr bwMode="auto">
          <a:xfrm>
            <a:off x="685800" y="1981200"/>
            <a:ext cx="7772400" cy="5927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36550" indent="-309563">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9pPr>
          </a:lstStyle>
          <a:p>
            <a:pPr eaLnBrk="1" hangingPunct="1">
              <a:spcBef>
                <a:spcPts val="800"/>
              </a:spcBef>
              <a:buClrTx/>
              <a:buFontTx/>
              <a:buNone/>
            </a:pPr>
            <a:r>
              <a:rPr lang="en-US" altLang="en-US" sz="3200">
                <a:solidFill>
                  <a:srgbClr val="FFFFFF"/>
                </a:solidFill>
                <a:latin typeface="Arial" panose="020B0604020202020204" pitchFamily="34" charset="0"/>
              </a:rPr>
              <a:t>Also, it rules out general practicality of </a:t>
            </a:r>
            <a:r>
              <a:rPr lang="en-US" altLang="en-US" sz="3200">
                <a:solidFill>
                  <a:srgbClr val="FF3333"/>
                </a:solidFill>
                <a:latin typeface="Arial" panose="020B0604020202020204" pitchFamily="34" charset="0"/>
              </a:rPr>
              <a:t>utilitarianism</a:t>
            </a:r>
            <a:r>
              <a:rPr lang="en-US" altLang="en-US" sz="3200">
                <a:solidFill>
                  <a:srgbClr val="FFFFFF"/>
                </a:solidFill>
                <a:latin typeface="Arial" panose="020B0604020202020204" pitchFamily="34" charset="0"/>
              </a:rPr>
              <a:t> which attempts to </a:t>
            </a:r>
            <a:r>
              <a:rPr lang="en-US" altLang="en-US" sz="3200">
                <a:solidFill>
                  <a:srgbClr val="FF3333"/>
                </a:solidFill>
                <a:latin typeface="Arial" panose="020B0604020202020204" pitchFamily="34" charset="0"/>
              </a:rPr>
              <a:t>deterministic</a:t>
            </a:r>
            <a:r>
              <a:rPr lang="en-US" altLang="en-US" sz="3200">
                <a:solidFill>
                  <a:srgbClr val="FFFFFF"/>
                </a:solidFill>
                <a:latin typeface="Arial" panose="020B0604020202020204" pitchFamily="34" charset="0"/>
              </a:rPr>
              <a:t>ally solve some NP-hard problems.</a:t>
            </a:r>
          </a:p>
          <a:p>
            <a:pPr eaLnBrk="1" hangingPunct="1">
              <a:spcBef>
                <a:spcPts val="800"/>
              </a:spcBef>
              <a:buClrTx/>
              <a:buFontTx/>
              <a:buNone/>
            </a:pPr>
            <a:r>
              <a:rPr lang="en-US" altLang="en-US" sz="3200">
                <a:solidFill>
                  <a:srgbClr val="FFFFFF"/>
                </a:solidFill>
                <a:latin typeface="Arial" panose="020B0604020202020204" pitchFamily="34" charset="0"/>
              </a:rPr>
              <a:t> </a:t>
            </a:r>
          </a:p>
          <a:p>
            <a:pPr eaLnBrk="1" hangingPunct="1">
              <a:spcBef>
                <a:spcPts val="800"/>
              </a:spcBef>
              <a:buClrTx/>
              <a:buFontTx/>
              <a:buNone/>
            </a:pPr>
            <a:r>
              <a:rPr lang="en-US" altLang="en-US" sz="3200">
                <a:solidFill>
                  <a:srgbClr val="00FFFF"/>
                </a:solidFill>
                <a:latin typeface="Arial" panose="020B0604020202020204" pitchFamily="34" charset="0"/>
              </a:rPr>
              <a:t>In particular, </a:t>
            </a:r>
            <a:r>
              <a:rPr lang="en-US" altLang="en-US" sz="3200">
                <a:solidFill>
                  <a:srgbClr val="FF0000"/>
                </a:solidFill>
                <a:latin typeface="Arial" panose="020B0604020202020204" pitchFamily="34" charset="0"/>
              </a:rPr>
              <a:t>socialism</a:t>
            </a:r>
            <a:r>
              <a:rPr lang="en-US" altLang="en-US" sz="3200">
                <a:solidFill>
                  <a:srgbClr val="00FFFF"/>
                </a:solidFill>
                <a:latin typeface="Arial" panose="020B0604020202020204" pitchFamily="34" charset="0"/>
              </a:rPr>
              <a:t> is too simplistic to compete with free market.</a:t>
            </a: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r>
              <a:rPr lang="en-US" altLang="en-US" sz="3200">
                <a:solidFill>
                  <a:srgbClr val="00FFFF"/>
                </a:solidFill>
                <a:latin typeface="Arial" panose="020B0604020202020204" pitchFamily="34" charset="0"/>
              </a:rPr>
              <a:t>No surprise that it doesn’t deliver!</a:t>
            </a: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600">
              <a:solidFill>
                <a:srgbClr val="00FFFF"/>
              </a:solidFill>
              <a:latin typeface="Arial" panose="020B0604020202020204" pitchFamily="34" charset="0"/>
            </a:endParaRPr>
          </a:p>
          <a:p>
            <a:pPr algn="ctr" eaLnBrk="1" hangingPunct="1">
              <a:spcBef>
                <a:spcPts val="800"/>
              </a:spcBef>
              <a:buClrTx/>
              <a:buFontTx/>
              <a:buNone/>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C99AB34F-E45E-4A61-A89D-311E15B8EE7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5048"/>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15361" name="Text Box 1">
            <a:extLst>
              <a:ext uri="{FF2B5EF4-FFF2-40B4-BE49-F238E27FC236}">
                <a16:creationId xmlns:a16="http://schemas.microsoft.com/office/drawing/2014/main" id="{E2A90F33-31CA-46A1-922B-818EB419E81C}"/>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Proof systems</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15362" name="Text Box 2">
            <a:extLst>
              <a:ext uri="{FF2B5EF4-FFF2-40B4-BE49-F238E27FC236}">
                <a16:creationId xmlns:a16="http://schemas.microsoft.com/office/drawing/2014/main" id="{6B915026-F398-47C1-A954-974EB64CE3FD}"/>
              </a:ext>
            </a:extLst>
          </p:cNvPr>
          <p:cNvSpPr txBox="1">
            <a:spLocks noChangeArrowheads="1"/>
          </p:cNvSpPr>
          <p:nvPr/>
        </p:nvSpPr>
        <p:spPr bwMode="auto">
          <a:xfrm>
            <a:off x="685800" y="1981200"/>
            <a:ext cx="7772400" cy="6418263"/>
          </a:xfrm>
          <a:prstGeom prst="rect">
            <a:avLst/>
          </a:prstGeom>
          <a:noFill/>
          <a:ln>
            <a:noFill/>
          </a:ln>
          <a:effectLst/>
        </p:spPr>
        <p:txBody>
          <a:bodyPr lIns="92160" tIns="46080" rIns="92160" bIns="46080"/>
          <a:lstStyle>
            <a:lvl1pPr marL="323850" indent="-315913">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1pPr>
            <a:lvl2pPr>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2pPr>
            <a:lvl3pPr>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3pPr>
            <a:lvl4pPr>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4pPr>
            <a:lvl5pPr>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9pPr>
          </a:lstStyle>
          <a:p>
            <a:pPr eaLnBrk="1" hangingPunct="1">
              <a:spcBef>
                <a:spcPts val="800"/>
              </a:spcBef>
              <a:buClr>
                <a:srgbClr val="FFFFFF"/>
              </a:buClr>
              <a:buSzPct val="100000"/>
              <a:buFont typeface="Times New Roman" panose="02020603050405020304" pitchFamily="18" charset="0"/>
              <a:buAutoNum type="arabicParenR"/>
              <a:defRPr/>
            </a:pPr>
            <a:r>
              <a:rPr lang="en-US" altLang="en-US" sz="3200">
                <a:latin typeface="Arial" panose="020B0604020202020204" pitchFamily="34" charset="0"/>
              </a:rPr>
              <a:t> Proof system is any fixed collection of proofs all of which satisfy the </a:t>
            </a:r>
            <a:r>
              <a:rPr lang="en-US" altLang="en-US" sz="3200">
                <a:solidFill>
                  <a:srgbClr val="FFD320"/>
                </a:solidFill>
                <a:latin typeface="Arial" panose="020B0604020202020204" pitchFamily="34" charset="0"/>
              </a:rPr>
              <a:t>short definition of proof</a:t>
            </a:r>
            <a:r>
              <a:rPr lang="en-US" altLang="en-US" sz="3200">
                <a:latin typeface="Arial" panose="020B0604020202020204" pitchFamily="34" charset="0"/>
              </a:rPr>
              <a:t>.</a:t>
            </a:r>
          </a:p>
          <a:p>
            <a:pPr marL="336550" indent="-309563" eaLnBrk="1" hangingPunct="1">
              <a:spcBef>
                <a:spcPts val="800"/>
              </a:spcBef>
              <a:buSzPct val="100000"/>
              <a:defRPr/>
            </a:pPr>
            <a:endParaRPr lang="en-US" altLang="en-US" sz="3200">
              <a:latin typeface="Arial" panose="020B0604020202020204" pitchFamily="34" charset="0"/>
            </a:endParaRPr>
          </a:p>
          <a:p>
            <a:pPr eaLnBrk="1" hangingPunct="1">
              <a:spcBef>
                <a:spcPts val="800"/>
              </a:spcBef>
              <a:buClr>
                <a:srgbClr val="FFFFFF"/>
              </a:buClr>
              <a:buSzPct val="100000"/>
              <a:buFont typeface="Times New Roman" panose="02020603050405020304" pitchFamily="18" charset="0"/>
              <a:buAutoNum type="arabicParenR"/>
              <a:defRPr/>
            </a:pPr>
            <a:r>
              <a:rPr lang="en-US" altLang="en-US" sz="3200">
                <a:latin typeface="Arial" panose="020B0604020202020204" pitchFamily="34" charset="0"/>
              </a:rPr>
              <a:t> There are many proof systems.</a:t>
            </a:r>
          </a:p>
          <a:p>
            <a:pPr marL="336550" indent="-309563" eaLnBrk="1" hangingPunct="1">
              <a:spcBef>
                <a:spcPts val="800"/>
              </a:spcBef>
              <a:buSzPct val="100000"/>
              <a:defRPr/>
            </a:pPr>
            <a:endParaRPr lang="en-US" altLang="en-US" sz="3200">
              <a:latin typeface="Arial" panose="020B0604020202020204" pitchFamily="34" charset="0"/>
            </a:endParaRPr>
          </a:p>
          <a:p>
            <a:pPr marL="336550" indent="-309563" eaLnBrk="1" hangingPunct="1">
              <a:spcBef>
                <a:spcPts val="800"/>
              </a:spcBef>
              <a:buSzPct val="100000"/>
              <a:defRPr/>
            </a:pPr>
            <a:endParaRPr lang="en-US" altLang="en-US" sz="3200">
              <a:latin typeface="Arial" panose="020B0604020202020204" pitchFamily="34" charset="0"/>
            </a:endParaRPr>
          </a:p>
          <a:p>
            <a:pPr marL="336550" indent="-309563" eaLnBrk="1" hangingPunct="1">
              <a:spcBef>
                <a:spcPts val="800"/>
              </a:spcBef>
              <a:buSzPct val="100000"/>
              <a:defRPr/>
            </a:pPr>
            <a:endParaRPr lang="en-US" altLang="en-US" sz="3200">
              <a:latin typeface="Arial" panose="020B0604020202020204" pitchFamily="34" charset="0"/>
            </a:endParaRPr>
          </a:p>
          <a:p>
            <a:pPr marL="336550" indent="-309563" eaLnBrk="1" hangingPunct="1">
              <a:spcBef>
                <a:spcPts val="800"/>
              </a:spcBef>
              <a:buSzPct val="100000"/>
              <a:defRPr/>
            </a:pPr>
            <a:endParaRPr lang="en-US" altLang="en-US" sz="3200">
              <a:latin typeface="Arial" panose="020B0604020202020204" pitchFamily="34" charset="0"/>
            </a:endParaRPr>
          </a:p>
          <a:p>
            <a:pPr marL="336550" indent="-309563" eaLnBrk="1" hangingPunct="1">
              <a:spcBef>
                <a:spcPts val="800"/>
              </a:spcBef>
              <a:buSzPct val="100000"/>
              <a:defRPr/>
            </a:pPr>
            <a:endParaRPr lang="en-US" altLang="en-US" sz="3600">
              <a:solidFill>
                <a:srgbClr val="00FFFF"/>
              </a:solidFill>
              <a:latin typeface="Arial" panose="020B0604020202020204" pitchFamily="34" charset="0"/>
            </a:endParaRPr>
          </a:p>
          <a:p>
            <a:pPr marL="336550" indent="-309563" algn="ctr" eaLnBrk="1" hangingPunct="1">
              <a:spcBef>
                <a:spcPts val="800"/>
              </a:spcBef>
              <a:buSzPct val="100000"/>
              <a:defRPr/>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5DE35251-BBEC-4BD8-99B7-6115ACCD22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6488"/>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125953" name="Text Box 1">
            <a:extLst>
              <a:ext uri="{FF2B5EF4-FFF2-40B4-BE49-F238E27FC236}">
                <a16:creationId xmlns:a16="http://schemas.microsoft.com/office/drawing/2014/main" id="{A293028A-7A7D-4720-9CCD-BE12A4CBE14A}"/>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Conclusions</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247811" name="Text Box 2">
            <a:extLst>
              <a:ext uri="{FF2B5EF4-FFF2-40B4-BE49-F238E27FC236}">
                <a16:creationId xmlns:a16="http://schemas.microsoft.com/office/drawing/2014/main" id="{607AB72A-6B85-4271-8581-421FACC4D946}"/>
              </a:ext>
            </a:extLst>
          </p:cNvPr>
          <p:cNvSpPr txBox="1">
            <a:spLocks noChangeArrowheads="1"/>
          </p:cNvSpPr>
          <p:nvPr/>
        </p:nvSpPr>
        <p:spPr bwMode="auto">
          <a:xfrm>
            <a:off x="685800" y="1981200"/>
            <a:ext cx="7772400" cy="5927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36550" indent="-309563">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9pPr>
          </a:lstStyle>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r>
              <a:rPr lang="en-US" altLang="en-US" sz="3200">
                <a:solidFill>
                  <a:srgbClr val="FFFFFF"/>
                </a:solidFill>
                <a:latin typeface="Arial" panose="020B0604020202020204" pitchFamily="34" charset="0"/>
              </a:rPr>
              <a:t>The above results remain true even without the assumption that</a:t>
            </a:r>
            <a:r>
              <a:rPr lang="en-US" altLang="en-US" sz="3200">
                <a:solidFill>
                  <a:srgbClr val="00FFFF"/>
                </a:solidFill>
                <a:latin typeface="Arial" panose="020B0604020202020204" pitchFamily="34" charset="0"/>
              </a:rPr>
              <a:t> </a:t>
            </a:r>
            <a:r>
              <a:rPr lang="en-US" altLang="en-US" sz="3200">
                <a:solidFill>
                  <a:srgbClr val="66FFFF"/>
                </a:solidFill>
                <a:latin typeface="Arial" panose="020B0604020202020204" pitchFamily="34" charset="0"/>
              </a:rPr>
              <a:t>NP</a:t>
            </a:r>
            <a:r>
              <a:rPr lang="en-US" altLang="en-US" sz="3200">
                <a:solidFill>
                  <a:srgbClr val="FFFF00"/>
                </a:solidFill>
                <a:latin typeface="Arial" panose="020B0604020202020204" pitchFamily="34" charset="0"/>
              </a:rPr>
              <a:t> is larger than </a:t>
            </a:r>
            <a:r>
              <a:rPr lang="en-US" altLang="en-US" sz="3200">
                <a:solidFill>
                  <a:srgbClr val="FF0000"/>
                </a:solidFill>
                <a:latin typeface="Arial" panose="020B0604020202020204" pitchFamily="34" charset="0"/>
              </a:rPr>
              <a:t>P</a:t>
            </a:r>
            <a:r>
              <a:rPr lang="en-US" altLang="en-US" sz="3200">
                <a:solidFill>
                  <a:srgbClr val="FFFFFF"/>
                </a:solidFill>
                <a:latin typeface="Arial" panose="020B0604020202020204" pitchFamily="34" charset="0"/>
              </a:rPr>
              <a:t>.</a:t>
            </a:r>
          </a:p>
          <a:p>
            <a:pPr eaLnBrk="1" hangingPunct="1">
              <a:spcBef>
                <a:spcPts val="800"/>
              </a:spcBef>
              <a:buClrTx/>
              <a:buFontTx/>
              <a:buNone/>
            </a:pPr>
            <a:endParaRPr lang="en-US" altLang="en-US">
              <a:solidFill>
                <a:srgbClr val="FFFFFF"/>
              </a:solidFill>
            </a:endParaRPr>
          </a:p>
          <a:p>
            <a:pPr eaLnBrk="1" hangingPunct="1">
              <a:spcBef>
                <a:spcPts val="800"/>
              </a:spcBef>
              <a:buClrTx/>
              <a:buFontTx/>
              <a:buNone/>
            </a:pPr>
            <a:endParaRPr lang="en-US" altLang="en-US" sz="3200">
              <a:solidFill>
                <a:srgbClr val="00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600">
              <a:solidFill>
                <a:srgbClr val="00FFFF"/>
              </a:solidFill>
              <a:latin typeface="Arial" panose="020B0604020202020204" pitchFamily="34" charset="0"/>
            </a:endParaRPr>
          </a:p>
          <a:p>
            <a:pPr algn="ctr" eaLnBrk="1" hangingPunct="1">
              <a:spcBef>
                <a:spcPts val="800"/>
              </a:spcBef>
              <a:buClrTx/>
              <a:buFontTx/>
              <a:buNone/>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9E434FE0-CC14-446C-BB62-D7D8BDC82D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26573"/>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249858" name="Text Box 1">
            <a:extLst>
              <a:ext uri="{FF2B5EF4-FFF2-40B4-BE49-F238E27FC236}">
                <a16:creationId xmlns:a16="http://schemas.microsoft.com/office/drawing/2014/main" id="{029F1BEE-3447-49A9-BC69-A83D522F210A}"/>
              </a:ext>
            </a:extLst>
          </p:cNvPr>
          <p:cNvSpPr txBox="1">
            <a:spLocks noChangeArrowheads="1"/>
          </p:cNvSpPr>
          <p:nvPr/>
        </p:nvSpPr>
        <p:spPr bwMode="auto">
          <a:xfrm>
            <a:off x="685800" y="974725"/>
            <a:ext cx="7770813" cy="2751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249859" name="Text Box 2">
            <a:extLst>
              <a:ext uri="{FF2B5EF4-FFF2-40B4-BE49-F238E27FC236}">
                <a16:creationId xmlns:a16="http://schemas.microsoft.com/office/drawing/2014/main" id="{E7FCC5DC-AB20-4EC3-AD9E-1099C5535D4B}"/>
              </a:ext>
            </a:extLst>
          </p:cNvPr>
          <p:cNvSpPr txBox="1">
            <a:spLocks noChangeArrowheads="1"/>
          </p:cNvSpPr>
          <p:nvPr/>
        </p:nvSpPr>
        <p:spPr bwMode="auto">
          <a:xfrm>
            <a:off x="685800" y="1981200"/>
            <a:ext cx="7770813" cy="6562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pic>
        <p:nvPicPr>
          <p:cNvPr id="2" name="Audio 1">
            <a:hlinkClick r:id="" action="ppaction://media"/>
            <a:extLst>
              <a:ext uri="{FF2B5EF4-FFF2-40B4-BE49-F238E27FC236}">
                <a16:creationId xmlns:a16="http://schemas.microsoft.com/office/drawing/2014/main" id="{3DF1280B-BA00-4863-A597-9337C277387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5099"/>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16385" name="Text Box 1">
            <a:extLst>
              <a:ext uri="{FF2B5EF4-FFF2-40B4-BE49-F238E27FC236}">
                <a16:creationId xmlns:a16="http://schemas.microsoft.com/office/drawing/2014/main" id="{5C3BC804-2E57-406A-B19F-FDAEC38E751B}"/>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Proof systems</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16386" name="Text Box 2">
            <a:extLst>
              <a:ext uri="{FF2B5EF4-FFF2-40B4-BE49-F238E27FC236}">
                <a16:creationId xmlns:a16="http://schemas.microsoft.com/office/drawing/2014/main" id="{340630FA-73E9-4926-ABDE-696FEE51E347}"/>
              </a:ext>
            </a:extLst>
          </p:cNvPr>
          <p:cNvSpPr txBox="1">
            <a:spLocks noChangeArrowheads="1"/>
          </p:cNvSpPr>
          <p:nvPr/>
        </p:nvSpPr>
        <p:spPr bwMode="auto">
          <a:xfrm>
            <a:off x="685800" y="1981200"/>
            <a:ext cx="7772400" cy="6418263"/>
          </a:xfrm>
          <a:prstGeom prst="rect">
            <a:avLst/>
          </a:prstGeom>
          <a:noFill/>
          <a:ln>
            <a:noFill/>
          </a:ln>
          <a:effectLst/>
        </p:spPr>
        <p:txBody>
          <a:bodyPr lIns="92160" tIns="46080" rIns="92160" bIns="46080"/>
          <a:lstStyle>
            <a:lvl1pPr marL="323850" indent="-315913">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1pPr>
            <a:lvl2pPr>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2pPr>
            <a:lvl3pPr>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3pPr>
            <a:lvl4pPr>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4pPr>
            <a:lvl5pPr>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9pPr>
          </a:lstStyle>
          <a:p>
            <a:pPr eaLnBrk="1" hangingPunct="1">
              <a:spcBef>
                <a:spcPts val="800"/>
              </a:spcBef>
              <a:buClr>
                <a:srgbClr val="FFFFFF"/>
              </a:buClr>
              <a:buSzPct val="100000"/>
              <a:buFont typeface="Times New Roman" panose="02020603050405020304" pitchFamily="18" charset="0"/>
              <a:buAutoNum type="arabicParenR"/>
              <a:defRPr/>
            </a:pPr>
            <a:r>
              <a:rPr lang="en-US" altLang="en-US" sz="3200">
                <a:latin typeface="Arial" panose="020B0604020202020204" pitchFamily="34" charset="0"/>
              </a:rPr>
              <a:t> Proof system is any fixed collection of proofs all of which satisfy the </a:t>
            </a:r>
            <a:r>
              <a:rPr lang="en-US" altLang="en-US" sz="3200">
                <a:solidFill>
                  <a:srgbClr val="FFD320"/>
                </a:solidFill>
                <a:latin typeface="Arial" panose="020B0604020202020204" pitchFamily="34" charset="0"/>
              </a:rPr>
              <a:t>short definition of proof</a:t>
            </a:r>
            <a:r>
              <a:rPr lang="en-US" altLang="en-US" sz="3200">
                <a:latin typeface="Arial" panose="020B0604020202020204" pitchFamily="34" charset="0"/>
              </a:rPr>
              <a:t>.</a:t>
            </a:r>
          </a:p>
          <a:p>
            <a:pPr marL="336550" indent="-309563" eaLnBrk="1" hangingPunct="1">
              <a:spcBef>
                <a:spcPts val="800"/>
              </a:spcBef>
              <a:buSzPct val="100000"/>
              <a:defRPr/>
            </a:pPr>
            <a:endParaRPr lang="en-US" altLang="en-US" sz="3200">
              <a:latin typeface="Arial" panose="020B0604020202020204" pitchFamily="34" charset="0"/>
            </a:endParaRPr>
          </a:p>
          <a:p>
            <a:pPr eaLnBrk="1" hangingPunct="1">
              <a:spcBef>
                <a:spcPts val="800"/>
              </a:spcBef>
              <a:buSzPct val="100000"/>
              <a:defRPr/>
            </a:pPr>
            <a:r>
              <a:rPr lang="en-US" altLang="en-US" sz="3200">
                <a:latin typeface="Arial" panose="020B0604020202020204" pitchFamily="34" charset="0"/>
              </a:rPr>
              <a:t>2) There are many proof systems.</a:t>
            </a:r>
          </a:p>
          <a:p>
            <a:pPr marL="336550" indent="-309563" eaLnBrk="1" hangingPunct="1">
              <a:spcBef>
                <a:spcPts val="800"/>
              </a:spcBef>
              <a:buSzPct val="100000"/>
              <a:defRPr/>
            </a:pPr>
            <a:endParaRPr lang="en-US" altLang="en-US" sz="3200">
              <a:latin typeface="Arial" panose="020B0604020202020204" pitchFamily="34" charset="0"/>
            </a:endParaRPr>
          </a:p>
          <a:p>
            <a:pPr eaLnBrk="1" hangingPunct="1">
              <a:spcBef>
                <a:spcPts val="800"/>
              </a:spcBef>
              <a:buSzPct val="100000"/>
              <a:defRPr/>
            </a:pPr>
            <a:r>
              <a:rPr lang="en-US" altLang="en-US" sz="3200">
                <a:latin typeface="Arial" panose="020B0604020202020204" pitchFamily="34" charset="0"/>
              </a:rPr>
              <a:t>3) Examples:</a:t>
            </a:r>
          </a:p>
          <a:p>
            <a:pPr marL="336550" indent="-309563" eaLnBrk="1" hangingPunct="1">
              <a:spcBef>
                <a:spcPts val="800"/>
              </a:spcBef>
              <a:buSzPct val="100000"/>
              <a:defRPr/>
            </a:pPr>
            <a:endParaRPr lang="en-US" altLang="en-US" sz="3200">
              <a:latin typeface="Arial" panose="020B0604020202020204" pitchFamily="34" charset="0"/>
            </a:endParaRPr>
          </a:p>
          <a:p>
            <a:pPr marL="336550" indent="-309563" eaLnBrk="1" hangingPunct="1">
              <a:spcBef>
                <a:spcPts val="800"/>
              </a:spcBef>
              <a:buSzPct val="100000"/>
              <a:defRPr/>
            </a:pPr>
            <a:endParaRPr lang="en-US" altLang="en-US" sz="3200">
              <a:latin typeface="Arial" panose="020B0604020202020204" pitchFamily="34" charset="0"/>
            </a:endParaRPr>
          </a:p>
          <a:p>
            <a:pPr marL="336550" indent="-309563" eaLnBrk="1" hangingPunct="1">
              <a:spcBef>
                <a:spcPts val="800"/>
              </a:spcBef>
              <a:buSzPct val="100000"/>
              <a:defRPr/>
            </a:pPr>
            <a:endParaRPr lang="en-US" altLang="en-US" sz="3600">
              <a:solidFill>
                <a:srgbClr val="00FFFF"/>
              </a:solidFill>
              <a:latin typeface="Arial" panose="020B0604020202020204" pitchFamily="34" charset="0"/>
            </a:endParaRPr>
          </a:p>
          <a:p>
            <a:pPr marL="336550" indent="-309563" algn="ctr" eaLnBrk="1" hangingPunct="1">
              <a:spcBef>
                <a:spcPts val="800"/>
              </a:spcBef>
              <a:buSzPct val="100000"/>
              <a:defRPr/>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B5BB3EA7-2FBF-468A-BFB4-E24E43A248B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1217"/>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17409" name="Text Box 1">
            <a:extLst>
              <a:ext uri="{FF2B5EF4-FFF2-40B4-BE49-F238E27FC236}">
                <a16:creationId xmlns:a16="http://schemas.microsoft.com/office/drawing/2014/main" id="{B225B935-6E9D-43FA-80D8-4F2F6A92FD2E}"/>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Proof systems</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17410" name="Text Box 2">
            <a:extLst>
              <a:ext uri="{FF2B5EF4-FFF2-40B4-BE49-F238E27FC236}">
                <a16:creationId xmlns:a16="http://schemas.microsoft.com/office/drawing/2014/main" id="{C656D004-E425-407A-926E-AD18F949F409}"/>
              </a:ext>
            </a:extLst>
          </p:cNvPr>
          <p:cNvSpPr txBox="1">
            <a:spLocks noChangeArrowheads="1"/>
          </p:cNvSpPr>
          <p:nvPr/>
        </p:nvSpPr>
        <p:spPr bwMode="auto">
          <a:xfrm>
            <a:off x="685800" y="1981200"/>
            <a:ext cx="7772400" cy="7008813"/>
          </a:xfrm>
          <a:prstGeom prst="rect">
            <a:avLst/>
          </a:prstGeom>
          <a:noFill/>
          <a:ln>
            <a:noFill/>
          </a:ln>
          <a:effectLst/>
        </p:spPr>
        <p:txBody>
          <a:bodyPr lIns="92160" tIns="46080" rIns="92160" bIns="46080"/>
          <a:lstStyle>
            <a:lvl1pPr marL="323850" indent="-315913">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1pPr>
            <a:lvl2pPr>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2pPr>
            <a:lvl3pPr>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3pPr>
            <a:lvl4pPr>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4pPr>
            <a:lvl5pPr>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9pPr>
          </a:lstStyle>
          <a:p>
            <a:pPr eaLnBrk="1" hangingPunct="1">
              <a:spcBef>
                <a:spcPts val="800"/>
              </a:spcBef>
              <a:buClr>
                <a:srgbClr val="FFFFFF"/>
              </a:buClr>
              <a:buSzPct val="100000"/>
              <a:buFont typeface="Times New Roman" panose="02020603050405020304" pitchFamily="18" charset="0"/>
              <a:buAutoNum type="arabicParenR"/>
              <a:defRPr/>
            </a:pPr>
            <a:r>
              <a:rPr lang="en-US" altLang="en-US" sz="3200">
                <a:latin typeface="Arial" panose="020B0604020202020204" pitchFamily="34" charset="0"/>
              </a:rPr>
              <a:t> Proof system is any fixed collection of proofs all of which satisfy the </a:t>
            </a:r>
            <a:r>
              <a:rPr lang="en-US" altLang="en-US" sz="3200">
                <a:solidFill>
                  <a:srgbClr val="FFD320"/>
                </a:solidFill>
                <a:latin typeface="Arial" panose="020B0604020202020204" pitchFamily="34" charset="0"/>
              </a:rPr>
              <a:t>short definition of proof</a:t>
            </a:r>
            <a:r>
              <a:rPr lang="en-US" altLang="en-US" sz="3200">
                <a:latin typeface="Arial" panose="020B0604020202020204" pitchFamily="34" charset="0"/>
              </a:rPr>
              <a:t>.</a:t>
            </a:r>
          </a:p>
          <a:p>
            <a:pPr marL="336550" indent="-309563" eaLnBrk="1" hangingPunct="1">
              <a:spcBef>
                <a:spcPts val="800"/>
              </a:spcBef>
              <a:buSzPct val="100000"/>
              <a:defRPr/>
            </a:pPr>
            <a:endParaRPr lang="en-US" altLang="en-US" sz="3200">
              <a:latin typeface="Arial" panose="020B0604020202020204" pitchFamily="34" charset="0"/>
            </a:endParaRPr>
          </a:p>
          <a:p>
            <a:pPr eaLnBrk="1" hangingPunct="1">
              <a:spcBef>
                <a:spcPts val="800"/>
              </a:spcBef>
              <a:buSzPct val="100000"/>
              <a:defRPr/>
            </a:pPr>
            <a:r>
              <a:rPr lang="en-US" altLang="en-US" sz="3200">
                <a:latin typeface="Arial" panose="020B0604020202020204" pitchFamily="34" charset="0"/>
              </a:rPr>
              <a:t>2) There are many proof systems.</a:t>
            </a:r>
          </a:p>
          <a:p>
            <a:pPr marL="336550" indent="-309563" eaLnBrk="1" hangingPunct="1">
              <a:spcBef>
                <a:spcPts val="800"/>
              </a:spcBef>
              <a:buSzPct val="100000"/>
              <a:defRPr/>
            </a:pPr>
            <a:endParaRPr lang="en-US" altLang="en-US" sz="3200">
              <a:latin typeface="Arial" panose="020B0604020202020204" pitchFamily="34" charset="0"/>
            </a:endParaRPr>
          </a:p>
          <a:p>
            <a:pPr eaLnBrk="1" hangingPunct="1">
              <a:spcBef>
                <a:spcPts val="800"/>
              </a:spcBef>
              <a:buSzPct val="100000"/>
              <a:defRPr/>
            </a:pPr>
            <a:r>
              <a:rPr lang="en-US" altLang="en-US" sz="3200">
                <a:latin typeface="Arial" panose="020B0604020202020204" pitchFamily="34" charset="0"/>
              </a:rPr>
              <a:t>3) Examples: the empty set</a:t>
            </a:r>
          </a:p>
          <a:p>
            <a:pPr marL="336550" indent="-309563" eaLnBrk="1" hangingPunct="1">
              <a:spcBef>
                <a:spcPts val="800"/>
              </a:spcBef>
              <a:buSzPct val="100000"/>
              <a:defRPr/>
            </a:pPr>
            <a:endParaRPr lang="en-US" altLang="en-US" sz="3200">
              <a:latin typeface="Arial" panose="020B0604020202020204" pitchFamily="34" charset="0"/>
            </a:endParaRPr>
          </a:p>
          <a:p>
            <a:pPr marL="336550" indent="-309563" eaLnBrk="1" hangingPunct="1">
              <a:spcBef>
                <a:spcPts val="800"/>
              </a:spcBef>
              <a:buSzPct val="100000"/>
              <a:defRPr/>
            </a:pPr>
            <a:endParaRPr lang="en-US" altLang="en-US" sz="3200">
              <a:latin typeface="Arial" panose="020B0604020202020204" pitchFamily="34" charset="0"/>
            </a:endParaRPr>
          </a:p>
          <a:p>
            <a:pPr marL="336550" indent="-309563" eaLnBrk="1" hangingPunct="1">
              <a:spcBef>
                <a:spcPts val="800"/>
              </a:spcBef>
              <a:buSzPct val="100000"/>
              <a:defRPr/>
            </a:pPr>
            <a:endParaRPr lang="en-US" altLang="en-US" sz="3200">
              <a:latin typeface="Arial" panose="020B0604020202020204" pitchFamily="34" charset="0"/>
            </a:endParaRPr>
          </a:p>
          <a:p>
            <a:pPr marL="336550" indent="-309563" eaLnBrk="1" hangingPunct="1">
              <a:spcBef>
                <a:spcPts val="800"/>
              </a:spcBef>
              <a:buSzPct val="100000"/>
              <a:defRPr/>
            </a:pPr>
            <a:endParaRPr lang="en-US" altLang="en-US" sz="3600">
              <a:solidFill>
                <a:srgbClr val="00FFFF"/>
              </a:solidFill>
              <a:latin typeface="Arial" panose="020B0604020202020204" pitchFamily="34" charset="0"/>
            </a:endParaRPr>
          </a:p>
          <a:p>
            <a:pPr marL="336550" indent="-309563" algn="ctr" eaLnBrk="1" hangingPunct="1">
              <a:spcBef>
                <a:spcPts val="800"/>
              </a:spcBef>
              <a:buSzPct val="100000"/>
              <a:defRPr/>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E0DE60B9-EF3A-4DA1-AFA3-6E45EFEBF7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31938"/>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18433" name="Text Box 1">
            <a:extLst>
              <a:ext uri="{FF2B5EF4-FFF2-40B4-BE49-F238E27FC236}">
                <a16:creationId xmlns:a16="http://schemas.microsoft.com/office/drawing/2014/main" id="{DFEEF445-73D7-4665-B4A2-7FB2E5D4A7BA}"/>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Proof systems</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18434" name="Text Box 2">
            <a:extLst>
              <a:ext uri="{FF2B5EF4-FFF2-40B4-BE49-F238E27FC236}">
                <a16:creationId xmlns:a16="http://schemas.microsoft.com/office/drawing/2014/main" id="{6E7D0A3E-58BC-4B18-9D0A-24BF93BD11EA}"/>
              </a:ext>
            </a:extLst>
          </p:cNvPr>
          <p:cNvSpPr txBox="1">
            <a:spLocks noChangeArrowheads="1"/>
          </p:cNvSpPr>
          <p:nvPr/>
        </p:nvSpPr>
        <p:spPr bwMode="auto">
          <a:xfrm>
            <a:off x="685800" y="1981200"/>
            <a:ext cx="7772400" cy="7008813"/>
          </a:xfrm>
          <a:prstGeom prst="rect">
            <a:avLst/>
          </a:prstGeom>
          <a:noFill/>
          <a:ln>
            <a:noFill/>
          </a:ln>
          <a:effectLst/>
        </p:spPr>
        <p:txBody>
          <a:bodyPr lIns="92160" tIns="46080" rIns="92160" bIns="46080"/>
          <a:lstStyle>
            <a:lvl1pPr marL="323850" indent="-315913">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1pPr>
            <a:lvl2pPr>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2pPr>
            <a:lvl3pPr>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3pPr>
            <a:lvl4pPr>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4pPr>
            <a:lvl5pPr>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9pPr>
          </a:lstStyle>
          <a:p>
            <a:pPr eaLnBrk="1" hangingPunct="1">
              <a:spcBef>
                <a:spcPts val="800"/>
              </a:spcBef>
              <a:buClr>
                <a:srgbClr val="FFFFFF"/>
              </a:buClr>
              <a:buSzPct val="100000"/>
              <a:buFont typeface="Times New Roman" panose="02020603050405020304" pitchFamily="18" charset="0"/>
              <a:buAutoNum type="arabicParenR"/>
              <a:defRPr/>
            </a:pPr>
            <a:r>
              <a:rPr lang="en-US" altLang="en-US" sz="3200">
                <a:latin typeface="Arial" panose="020B0604020202020204" pitchFamily="34" charset="0"/>
              </a:rPr>
              <a:t> Proof system is any fixed collection of proofs all of which satisfy the </a:t>
            </a:r>
            <a:r>
              <a:rPr lang="en-US" altLang="en-US" sz="3200">
                <a:solidFill>
                  <a:srgbClr val="FFD320"/>
                </a:solidFill>
                <a:latin typeface="Arial" panose="020B0604020202020204" pitchFamily="34" charset="0"/>
              </a:rPr>
              <a:t>short definition of proof</a:t>
            </a:r>
            <a:r>
              <a:rPr lang="en-US" altLang="en-US" sz="3200">
                <a:latin typeface="Arial" panose="020B0604020202020204" pitchFamily="34" charset="0"/>
              </a:rPr>
              <a:t>.</a:t>
            </a:r>
          </a:p>
          <a:p>
            <a:pPr marL="336550" indent="-309563" eaLnBrk="1" hangingPunct="1">
              <a:spcBef>
                <a:spcPts val="800"/>
              </a:spcBef>
              <a:buSzPct val="100000"/>
              <a:defRPr/>
            </a:pPr>
            <a:endParaRPr lang="en-US" altLang="en-US" sz="3200">
              <a:latin typeface="Arial" panose="020B0604020202020204" pitchFamily="34" charset="0"/>
            </a:endParaRPr>
          </a:p>
          <a:p>
            <a:pPr eaLnBrk="1" hangingPunct="1">
              <a:spcBef>
                <a:spcPts val="800"/>
              </a:spcBef>
              <a:buSzPct val="100000"/>
              <a:defRPr/>
            </a:pPr>
            <a:r>
              <a:rPr lang="en-US" altLang="en-US" sz="3200">
                <a:latin typeface="Arial" panose="020B0604020202020204" pitchFamily="34" charset="0"/>
              </a:rPr>
              <a:t>2) There are many proof systems.</a:t>
            </a:r>
          </a:p>
          <a:p>
            <a:pPr marL="336550" indent="-309563" eaLnBrk="1" hangingPunct="1">
              <a:spcBef>
                <a:spcPts val="800"/>
              </a:spcBef>
              <a:buSzPct val="100000"/>
              <a:defRPr/>
            </a:pPr>
            <a:endParaRPr lang="en-US" altLang="en-US" sz="3200">
              <a:latin typeface="Arial" panose="020B0604020202020204" pitchFamily="34" charset="0"/>
            </a:endParaRPr>
          </a:p>
          <a:p>
            <a:pPr eaLnBrk="1" hangingPunct="1">
              <a:spcBef>
                <a:spcPts val="800"/>
              </a:spcBef>
              <a:buSzPct val="100000"/>
              <a:defRPr/>
            </a:pPr>
            <a:r>
              <a:rPr lang="en-US" altLang="en-US" sz="3200">
                <a:latin typeface="Arial" panose="020B0604020202020204" pitchFamily="34" charset="0"/>
              </a:rPr>
              <a:t>3) Examples: the empty set,</a:t>
            </a:r>
          </a:p>
          <a:p>
            <a:pPr marL="336550" indent="-309563" eaLnBrk="1" hangingPunct="1">
              <a:spcBef>
                <a:spcPts val="800"/>
              </a:spcBef>
              <a:buSzPct val="100000"/>
              <a:defRPr/>
            </a:pPr>
            <a:r>
              <a:rPr lang="en-US" altLang="en-US" sz="3200">
                <a:latin typeface="Arial" panose="020B0604020202020204" pitchFamily="34" charset="0"/>
              </a:rPr>
              <a:t>the set of proofs in predicate calculus</a:t>
            </a:r>
          </a:p>
          <a:p>
            <a:pPr marL="336550" indent="-309563" eaLnBrk="1" hangingPunct="1">
              <a:spcBef>
                <a:spcPts val="800"/>
              </a:spcBef>
              <a:buSzPct val="100000"/>
              <a:defRPr/>
            </a:pPr>
            <a:endParaRPr lang="en-US" altLang="en-US" sz="3200">
              <a:latin typeface="Arial" panose="020B0604020202020204" pitchFamily="34" charset="0"/>
            </a:endParaRPr>
          </a:p>
          <a:p>
            <a:pPr marL="336550" indent="-309563" eaLnBrk="1" hangingPunct="1">
              <a:spcBef>
                <a:spcPts val="800"/>
              </a:spcBef>
              <a:buSzPct val="100000"/>
              <a:defRPr/>
            </a:pPr>
            <a:endParaRPr lang="en-US" altLang="en-US" sz="3200">
              <a:latin typeface="Arial" panose="020B0604020202020204" pitchFamily="34" charset="0"/>
            </a:endParaRPr>
          </a:p>
          <a:p>
            <a:pPr marL="336550" indent="-309563" eaLnBrk="1" hangingPunct="1">
              <a:spcBef>
                <a:spcPts val="800"/>
              </a:spcBef>
              <a:buSzPct val="100000"/>
              <a:defRPr/>
            </a:pPr>
            <a:endParaRPr lang="en-US" altLang="en-US" sz="3600">
              <a:solidFill>
                <a:srgbClr val="00FFFF"/>
              </a:solidFill>
              <a:latin typeface="Arial" panose="020B0604020202020204" pitchFamily="34" charset="0"/>
            </a:endParaRPr>
          </a:p>
          <a:p>
            <a:pPr marL="336550" indent="-309563" algn="ctr" eaLnBrk="1" hangingPunct="1">
              <a:spcBef>
                <a:spcPts val="800"/>
              </a:spcBef>
              <a:buSzPct val="100000"/>
              <a:defRPr/>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BBBF9B05-5741-410E-BC2D-83C24DCC896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40459"/>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19457" name="Text Box 1">
            <a:extLst>
              <a:ext uri="{FF2B5EF4-FFF2-40B4-BE49-F238E27FC236}">
                <a16:creationId xmlns:a16="http://schemas.microsoft.com/office/drawing/2014/main" id="{F616D84C-E04B-4EA7-8286-24EC08D86223}"/>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Ambitious goal</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34819" name="Text Box 2">
            <a:extLst>
              <a:ext uri="{FF2B5EF4-FFF2-40B4-BE49-F238E27FC236}">
                <a16:creationId xmlns:a16="http://schemas.microsoft.com/office/drawing/2014/main" id="{7AF9B849-CD1D-4B27-80FA-E4A43773303D}"/>
              </a:ext>
            </a:extLst>
          </p:cNvPr>
          <p:cNvSpPr txBox="1">
            <a:spLocks noChangeArrowheads="1"/>
          </p:cNvSpPr>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36550" indent="-309563">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9pPr>
          </a:lstStyle>
          <a:p>
            <a:pPr eaLnBrk="1" hangingPunct="1">
              <a:spcBef>
                <a:spcPts val="800"/>
              </a:spcBef>
              <a:buClrTx/>
              <a:buFontTx/>
              <a:buNone/>
            </a:pPr>
            <a:r>
              <a:rPr lang="en-US" altLang="en-US" sz="3200">
                <a:solidFill>
                  <a:srgbClr val="FFFFFF"/>
                </a:solidFill>
                <a:latin typeface="Arial" panose="020B0604020202020204" pitchFamily="34" charset="0"/>
              </a:rPr>
              <a:t> </a:t>
            </a: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600">
              <a:solidFill>
                <a:srgbClr val="00FFFF"/>
              </a:solidFill>
              <a:latin typeface="Arial" panose="020B0604020202020204" pitchFamily="34" charset="0"/>
            </a:endParaRPr>
          </a:p>
          <a:p>
            <a:pPr algn="ctr" eaLnBrk="1" hangingPunct="1">
              <a:spcBef>
                <a:spcPts val="800"/>
              </a:spcBef>
              <a:buClrTx/>
              <a:buFontTx/>
              <a:buNone/>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B21CAD6A-5878-40F3-96FA-93AECECBEB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31705"/>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20481" name="Text Box 1">
            <a:extLst>
              <a:ext uri="{FF2B5EF4-FFF2-40B4-BE49-F238E27FC236}">
                <a16:creationId xmlns:a16="http://schemas.microsoft.com/office/drawing/2014/main" id="{AD3DA7C8-B9BC-4CBA-A572-6ABD80EC7752}"/>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Ambitious goal</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20482" name="Text Box 2">
            <a:extLst>
              <a:ext uri="{FF2B5EF4-FFF2-40B4-BE49-F238E27FC236}">
                <a16:creationId xmlns:a16="http://schemas.microsoft.com/office/drawing/2014/main" id="{DAD0368E-38A7-45E8-A3D2-4C495EC0E04C}"/>
              </a:ext>
            </a:extLst>
          </p:cNvPr>
          <p:cNvSpPr txBox="1">
            <a:spLocks noChangeArrowheads="1"/>
          </p:cNvSpPr>
          <p:nvPr/>
        </p:nvSpPr>
        <p:spPr bwMode="auto">
          <a:xfrm>
            <a:off x="685800" y="1981200"/>
            <a:ext cx="7772400" cy="6618288"/>
          </a:xfrm>
          <a:prstGeom prst="rect">
            <a:avLst/>
          </a:prstGeom>
          <a:noFill/>
          <a:ln>
            <a:noFill/>
          </a:ln>
          <a:effectLst/>
        </p:spPr>
        <p:txBody>
          <a:bodyPr lIns="92160" tIns="46080" rIns="92160" bIns="46080"/>
          <a:lstStyle>
            <a:lvl1pPr marL="323850" indent="-315913">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1pPr>
            <a:lvl2pPr indent="-271463">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2pPr>
            <a:lvl3pPr>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3pPr>
            <a:lvl4pPr>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4pPr>
            <a:lvl5pPr>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9pPr>
          </a:lstStyle>
          <a:p>
            <a:pPr eaLnBrk="1" hangingPunct="1">
              <a:spcBef>
                <a:spcPts val="800"/>
              </a:spcBef>
              <a:buClr>
                <a:srgbClr val="FFFFFF"/>
              </a:buClr>
              <a:buSzPct val="100000"/>
              <a:buFont typeface="Times New Roman" panose="02020603050405020304" pitchFamily="18" charset="0"/>
              <a:buAutoNum type="arabicParenR"/>
              <a:defRPr/>
            </a:pPr>
            <a:r>
              <a:rPr lang="en-US" altLang="en-US" sz="3200">
                <a:latin typeface="Arial" panose="020B0604020202020204" pitchFamily="34" charset="0"/>
              </a:rPr>
              <a:t> Find a proof system Pr such that:</a:t>
            </a:r>
          </a:p>
          <a:p>
            <a:pPr lvl="1">
              <a:spcBef>
                <a:spcPts val="800"/>
              </a:spcBef>
              <a:buSzPct val="100000"/>
              <a:defRPr/>
            </a:pPr>
            <a:endParaRPr lang="en-US" altLang="en-US" sz="3200">
              <a:latin typeface="Arial" panose="020B0604020202020204" pitchFamily="34" charset="0"/>
            </a:endParaRPr>
          </a:p>
          <a:p>
            <a:pPr lvl="1">
              <a:spcBef>
                <a:spcPts val="800"/>
              </a:spcBef>
              <a:buSzPct val="100000"/>
              <a:defRPr/>
            </a:pPr>
            <a:r>
              <a:rPr lang="en-US" altLang="en-US" sz="3200">
                <a:latin typeface="DejaVu Sans" charset="0"/>
                <a:cs typeface="DejaVu Sans" charset="0"/>
              </a:rPr>
              <a:t>  </a:t>
            </a:r>
          </a:p>
          <a:p>
            <a:pPr marL="336550" indent="-309563" eaLnBrk="1" hangingPunct="1">
              <a:spcBef>
                <a:spcPts val="800"/>
              </a:spcBef>
              <a:buSzPct val="100000"/>
              <a:defRPr/>
            </a:pPr>
            <a:endParaRPr lang="en-US" altLang="en-US" sz="3200">
              <a:latin typeface="Arial" panose="020B0604020202020204" pitchFamily="34" charset="0"/>
            </a:endParaRPr>
          </a:p>
          <a:p>
            <a:pPr marL="336550" indent="-309563" eaLnBrk="1" hangingPunct="1">
              <a:spcBef>
                <a:spcPts val="800"/>
              </a:spcBef>
              <a:buSzPct val="100000"/>
              <a:defRPr/>
            </a:pPr>
            <a:endParaRPr lang="en-US" altLang="en-US" sz="3200">
              <a:latin typeface="Arial" panose="020B0604020202020204" pitchFamily="34" charset="0"/>
            </a:endParaRPr>
          </a:p>
          <a:p>
            <a:pPr marL="336550" indent="-309563" eaLnBrk="1" hangingPunct="1">
              <a:spcBef>
                <a:spcPts val="800"/>
              </a:spcBef>
              <a:buSzPct val="100000"/>
              <a:defRPr/>
            </a:pPr>
            <a:endParaRPr lang="en-US" altLang="en-US" sz="3200">
              <a:latin typeface="Arial" panose="020B0604020202020204" pitchFamily="34" charset="0"/>
            </a:endParaRPr>
          </a:p>
          <a:p>
            <a:pPr marL="336550" indent="-309563" eaLnBrk="1" hangingPunct="1">
              <a:spcBef>
                <a:spcPts val="800"/>
              </a:spcBef>
              <a:buSzPct val="100000"/>
              <a:defRPr/>
            </a:pPr>
            <a:r>
              <a:rPr lang="en-US" altLang="en-US" sz="3200">
                <a:latin typeface="Arial" panose="020B0604020202020204" pitchFamily="34" charset="0"/>
              </a:rPr>
              <a:t> </a:t>
            </a:r>
          </a:p>
          <a:p>
            <a:pPr marL="336550" indent="-309563" eaLnBrk="1" hangingPunct="1">
              <a:spcBef>
                <a:spcPts val="800"/>
              </a:spcBef>
              <a:buSzPct val="100000"/>
              <a:defRPr/>
            </a:pPr>
            <a:endParaRPr lang="en-US" altLang="en-US" sz="3200">
              <a:latin typeface="Arial" panose="020B0604020202020204" pitchFamily="34" charset="0"/>
            </a:endParaRPr>
          </a:p>
          <a:p>
            <a:pPr marL="336550" indent="-309563" eaLnBrk="1" hangingPunct="1">
              <a:spcBef>
                <a:spcPts val="800"/>
              </a:spcBef>
              <a:buSzPct val="100000"/>
              <a:defRPr/>
            </a:pPr>
            <a:endParaRPr lang="en-US" altLang="en-US" sz="3200">
              <a:latin typeface="Arial" panose="020B0604020202020204" pitchFamily="34" charset="0"/>
            </a:endParaRPr>
          </a:p>
          <a:p>
            <a:pPr marL="336550" indent="-309563" eaLnBrk="1" hangingPunct="1">
              <a:spcBef>
                <a:spcPts val="800"/>
              </a:spcBef>
              <a:buSzPct val="100000"/>
              <a:defRPr/>
            </a:pPr>
            <a:endParaRPr lang="en-US" altLang="en-US" sz="3600">
              <a:solidFill>
                <a:srgbClr val="00FFFF"/>
              </a:solidFill>
              <a:latin typeface="Arial" panose="020B0604020202020204" pitchFamily="34" charset="0"/>
            </a:endParaRPr>
          </a:p>
          <a:p>
            <a:pPr marL="336550" indent="-309563" algn="ctr" eaLnBrk="1" hangingPunct="1">
              <a:spcBef>
                <a:spcPts val="800"/>
              </a:spcBef>
              <a:buSzPct val="100000"/>
              <a:defRPr/>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C88235C8-C230-4951-B955-BEEF7015FD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8299"/>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21505" name="Text Box 1">
            <a:extLst>
              <a:ext uri="{FF2B5EF4-FFF2-40B4-BE49-F238E27FC236}">
                <a16:creationId xmlns:a16="http://schemas.microsoft.com/office/drawing/2014/main" id="{DFE4A2E6-4599-45DD-9080-DAAC1E30E1E9}"/>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Ambitious goal</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21506" name="Text Box 2">
            <a:extLst>
              <a:ext uri="{FF2B5EF4-FFF2-40B4-BE49-F238E27FC236}">
                <a16:creationId xmlns:a16="http://schemas.microsoft.com/office/drawing/2014/main" id="{E283AD12-5E6F-4BC9-8EE1-949FD27354EC}"/>
              </a:ext>
            </a:extLst>
          </p:cNvPr>
          <p:cNvSpPr txBox="1">
            <a:spLocks noChangeArrowheads="1"/>
          </p:cNvSpPr>
          <p:nvPr/>
        </p:nvSpPr>
        <p:spPr bwMode="auto">
          <a:xfrm>
            <a:off x="685800" y="1981200"/>
            <a:ext cx="7772400" cy="6618288"/>
          </a:xfrm>
          <a:prstGeom prst="rect">
            <a:avLst/>
          </a:prstGeom>
          <a:noFill/>
          <a:ln>
            <a:noFill/>
          </a:ln>
          <a:effectLst/>
        </p:spPr>
        <p:txBody>
          <a:bodyPr lIns="92160" tIns="46080" rIns="92160" bIns="46080"/>
          <a:lstStyle>
            <a:lvl1pPr marL="323850" indent="-315913">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1pPr>
            <a:lvl2pPr indent="-271463">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2pPr>
            <a:lvl3pPr>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3pPr>
            <a:lvl4pPr>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4pPr>
            <a:lvl5pPr>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9pPr>
          </a:lstStyle>
          <a:p>
            <a:pPr eaLnBrk="1" hangingPunct="1">
              <a:spcBef>
                <a:spcPts val="800"/>
              </a:spcBef>
              <a:buClr>
                <a:srgbClr val="FFFFFF"/>
              </a:buClr>
              <a:buSzPct val="100000"/>
              <a:buFont typeface="Times New Roman" panose="02020603050405020304" pitchFamily="18" charset="0"/>
              <a:buAutoNum type="arabicParenR"/>
              <a:defRPr/>
            </a:pPr>
            <a:r>
              <a:rPr lang="en-US" altLang="en-US" sz="3200">
                <a:latin typeface="Arial" panose="020B0604020202020204" pitchFamily="34" charset="0"/>
              </a:rPr>
              <a:t> Find a proof system Pr such that:</a:t>
            </a:r>
          </a:p>
          <a:p>
            <a:pPr lvl="1">
              <a:spcBef>
                <a:spcPts val="800"/>
              </a:spcBef>
              <a:buSzPct val="100000"/>
              <a:defRPr/>
            </a:pPr>
            <a:r>
              <a:rPr lang="en-US" altLang="en-US" sz="3200">
                <a:latin typeface="Arial" panose="020B0604020202020204" pitchFamily="34" charset="0"/>
              </a:rPr>
              <a:t>every true sentence </a:t>
            </a:r>
            <a:r>
              <a:rPr lang="en-US" altLang="en-US" sz="3200">
                <a:latin typeface="DejaVu Sans" charset="0"/>
                <a:cs typeface="DejaVu Sans" charset="0"/>
              </a:rPr>
              <a:t>φ</a:t>
            </a:r>
          </a:p>
          <a:p>
            <a:pPr lvl="1">
              <a:spcBef>
                <a:spcPts val="800"/>
              </a:spcBef>
              <a:buSzPct val="100000"/>
              <a:defRPr/>
            </a:pPr>
            <a:r>
              <a:rPr lang="en-US" altLang="en-US" sz="3200">
                <a:latin typeface="DejaVu Sans" charset="0"/>
                <a:cs typeface="DejaVu Sans" charset="0"/>
              </a:rPr>
              <a:t>  </a:t>
            </a:r>
          </a:p>
          <a:p>
            <a:pPr marL="336550" indent="-309563" eaLnBrk="1" hangingPunct="1">
              <a:spcBef>
                <a:spcPts val="800"/>
              </a:spcBef>
              <a:buSzPct val="100000"/>
              <a:defRPr/>
            </a:pPr>
            <a:endParaRPr lang="en-US" altLang="en-US" sz="3200">
              <a:latin typeface="Arial" panose="020B0604020202020204" pitchFamily="34" charset="0"/>
            </a:endParaRPr>
          </a:p>
          <a:p>
            <a:pPr marL="336550" indent="-309563" eaLnBrk="1" hangingPunct="1">
              <a:spcBef>
                <a:spcPts val="800"/>
              </a:spcBef>
              <a:buSzPct val="100000"/>
              <a:defRPr/>
            </a:pPr>
            <a:endParaRPr lang="en-US" altLang="en-US" sz="3200">
              <a:latin typeface="Arial" panose="020B0604020202020204" pitchFamily="34" charset="0"/>
            </a:endParaRPr>
          </a:p>
          <a:p>
            <a:pPr marL="336550" indent="-309563" eaLnBrk="1" hangingPunct="1">
              <a:spcBef>
                <a:spcPts val="800"/>
              </a:spcBef>
              <a:buSzPct val="100000"/>
              <a:defRPr/>
            </a:pPr>
            <a:endParaRPr lang="en-US" altLang="en-US" sz="3200">
              <a:latin typeface="Arial" panose="020B0604020202020204" pitchFamily="34" charset="0"/>
            </a:endParaRPr>
          </a:p>
          <a:p>
            <a:pPr marL="336550" indent="-309563" eaLnBrk="1" hangingPunct="1">
              <a:spcBef>
                <a:spcPts val="800"/>
              </a:spcBef>
              <a:buSzPct val="100000"/>
              <a:defRPr/>
            </a:pPr>
            <a:r>
              <a:rPr lang="en-US" altLang="en-US" sz="3200">
                <a:latin typeface="Arial" panose="020B0604020202020204" pitchFamily="34" charset="0"/>
              </a:rPr>
              <a:t> </a:t>
            </a:r>
          </a:p>
          <a:p>
            <a:pPr marL="336550" indent="-309563" eaLnBrk="1" hangingPunct="1">
              <a:spcBef>
                <a:spcPts val="800"/>
              </a:spcBef>
              <a:buSzPct val="100000"/>
              <a:defRPr/>
            </a:pPr>
            <a:endParaRPr lang="en-US" altLang="en-US" sz="3200">
              <a:latin typeface="Arial" panose="020B0604020202020204" pitchFamily="34" charset="0"/>
            </a:endParaRPr>
          </a:p>
          <a:p>
            <a:pPr marL="336550" indent="-309563" eaLnBrk="1" hangingPunct="1">
              <a:spcBef>
                <a:spcPts val="800"/>
              </a:spcBef>
              <a:buSzPct val="100000"/>
              <a:defRPr/>
            </a:pPr>
            <a:endParaRPr lang="en-US" altLang="en-US" sz="3200">
              <a:latin typeface="Arial" panose="020B0604020202020204" pitchFamily="34" charset="0"/>
            </a:endParaRPr>
          </a:p>
          <a:p>
            <a:pPr marL="336550" indent="-309563" eaLnBrk="1" hangingPunct="1">
              <a:spcBef>
                <a:spcPts val="800"/>
              </a:spcBef>
              <a:buSzPct val="100000"/>
              <a:defRPr/>
            </a:pPr>
            <a:endParaRPr lang="en-US" altLang="en-US" sz="3600">
              <a:solidFill>
                <a:srgbClr val="00FFFF"/>
              </a:solidFill>
              <a:latin typeface="Arial" panose="020B0604020202020204" pitchFamily="34" charset="0"/>
            </a:endParaRPr>
          </a:p>
          <a:p>
            <a:pPr marL="336550" indent="-309563" algn="ctr" eaLnBrk="1" hangingPunct="1">
              <a:spcBef>
                <a:spcPts val="800"/>
              </a:spcBef>
              <a:buSzPct val="100000"/>
              <a:defRPr/>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FD7A39E7-7A87-4D29-AB47-9113A8C9DC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4608"/>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22529" name="Text Box 1">
            <a:extLst>
              <a:ext uri="{FF2B5EF4-FFF2-40B4-BE49-F238E27FC236}">
                <a16:creationId xmlns:a16="http://schemas.microsoft.com/office/drawing/2014/main" id="{AB4FCF21-A46D-462F-8D97-0C0B914B8EDC}"/>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Ambitious goal</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22530" name="Text Box 2">
            <a:extLst>
              <a:ext uri="{FF2B5EF4-FFF2-40B4-BE49-F238E27FC236}">
                <a16:creationId xmlns:a16="http://schemas.microsoft.com/office/drawing/2014/main" id="{4F57F80D-00F0-4F61-AFD1-0B99C35E989F}"/>
              </a:ext>
            </a:extLst>
          </p:cNvPr>
          <p:cNvSpPr txBox="1">
            <a:spLocks noChangeArrowheads="1"/>
          </p:cNvSpPr>
          <p:nvPr/>
        </p:nvSpPr>
        <p:spPr bwMode="auto">
          <a:xfrm>
            <a:off x="685800" y="1981200"/>
            <a:ext cx="7772400" cy="6618288"/>
          </a:xfrm>
          <a:prstGeom prst="rect">
            <a:avLst/>
          </a:prstGeom>
          <a:noFill/>
          <a:ln>
            <a:noFill/>
          </a:ln>
          <a:effectLst/>
        </p:spPr>
        <p:txBody>
          <a:bodyPr lIns="92160" tIns="46080" rIns="92160" bIns="46080"/>
          <a:lstStyle>
            <a:lvl1pPr marL="323850" indent="-315913">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1pPr>
            <a:lvl2pPr indent="-271463">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2pPr>
            <a:lvl3pPr>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3pPr>
            <a:lvl4pPr>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4pPr>
            <a:lvl5pPr>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9pPr>
          </a:lstStyle>
          <a:p>
            <a:pPr eaLnBrk="1" hangingPunct="1">
              <a:spcBef>
                <a:spcPts val="800"/>
              </a:spcBef>
              <a:buClr>
                <a:srgbClr val="FFFFFF"/>
              </a:buClr>
              <a:buSzPct val="100000"/>
              <a:buFont typeface="Times New Roman" panose="02020603050405020304" pitchFamily="18" charset="0"/>
              <a:buAutoNum type="arabicParenR"/>
              <a:defRPr/>
            </a:pPr>
            <a:r>
              <a:rPr lang="en-US" altLang="en-US" sz="3200">
                <a:latin typeface="Arial" panose="020B0604020202020204" pitchFamily="34" charset="0"/>
              </a:rPr>
              <a:t> Find a proof system Pr such that:</a:t>
            </a:r>
          </a:p>
          <a:p>
            <a:pPr lvl="1">
              <a:spcBef>
                <a:spcPts val="800"/>
              </a:spcBef>
              <a:buSzPct val="100000"/>
              <a:defRPr/>
            </a:pPr>
            <a:r>
              <a:rPr lang="en-US" altLang="en-US" sz="3200">
                <a:latin typeface="Arial" panose="020B0604020202020204" pitchFamily="34" charset="0"/>
              </a:rPr>
              <a:t>every true sentence </a:t>
            </a:r>
            <a:r>
              <a:rPr lang="en-US" altLang="en-US" sz="3200">
                <a:latin typeface="DejaVu Sans" charset="0"/>
                <a:cs typeface="DejaVu Sans" charset="0"/>
              </a:rPr>
              <a:t>φ</a:t>
            </a:r>
          </a:p>
          <a:p>
            <a:pPr lvl="1">
              <a:spcBef>
                <a:spcPts val="800"/>
              </a:spcBef>
              <a:buSzPct val="100000"/>
              <a:defRPr/>
            </a:pPr>
            <a:r>
              <a:rPr lang="en-US" altLang="en-US" sz="3200">
                <a:latin typeface="DejaVu Sans" charset="0"/>
                <a:cs typeface="DejaVu Sans" charset="0"/>
              </a:rPr>
              <a:t>has its proof in Pr.  </a:t>
            </a:r>
          </a:p>
          <a:p>
            <a:pPr marL="336550" indent="-309563" eaLnBrk="1" hangingPunct="1">
              <a:spcBef>
                <a:spcPts val="800"/>
              </a:spcBef>
              <a:buSzPct val="100000"/>
              <a:defRPr/>
            </a:pPr>
            <a:endParaRPr lang="en-US" altLang="en-US" sz="3200">
              <a:latin typeface="Arial" panose="020B0604020202020204" pitchFamily="34" charset="0"/>
            </a:endParaRPr>
          </a:p>
          <a:p>
            <a:pPr marL="336550" indent="-309563" eaLnBrk="1" hangingPunct="1">
              <a:spcBef>
                <a:spcPts val="800"/>
              </a:spcBef>
              <a:buSzPct val="100000"/>
              <a:defRPr/>
            </a:pPr>
            <a:endParaRPr lang="en-US" altLang="en-US" sz="3200">
              <a:latin typeface="Arial" panose="020B0604020202020204" pitchFamily="34" charset="0"/>
            </a:endParaRPr>
          </a:p>
          <a:p>
            <a:pPr marL="336550" indent="-309563" eaLnBrk="1" hangingPunct="1">
              <a:spcBef>
                <a:spcPts val="800"/>
              </a:spcBef>
              <a:buSzPct val="100000"/>
              <a:defRPr/>
            </a:pPr>
            <a:endParaRPr lang="en-US" altLang="en-US" sz="3200">
              <a:latin typeface="Arial" panose="020B0604020202020204" pitchFamily="34" charset="0"/>
            </a:endParaRPr>
          </a:p>
          <a:p>
            <a:pPr marL="336550" indent="-309563" eaLnBrk="1" hangingPunct="1">
              <a:spcBef>
                <a:spcPts val="800"/>
              </a:spcBef>
              <a:buSzPct val="100000"/>
              <a:defRPr/>
            </a:pPr>
            <a:r>
              <a:rPr lang="en-US" altLang="en-US" sz="3200">
                <a:latin typeface="Arial" panose="020B0604020202020204" pitchFamily="34" charset="0"/>
              </a:rPr>
              <a:t> </a:t>
            </a:r>
          </a:p>
          <a:p>
            <a:pPr marL="336550" indent="-309563" eaLnBrk="1" hangingPunct="1">
              <a:spcBef>
                <a:spcPts val="800"/>
              </a:spcBef>
              <a:buSzPct val="100000"/>
              <a:defRPr/>
            </a:pPr>
            <a:endParaRPr lang="en-US" altLang="en-US" sz="3200">
              <a:latin typeface="Arial" panose="020B0604020202020204" pitchFamily="34" charset="0"/>
            </a:endParaRPr>
          </a:p>
          <a:p>
            <a:pPr marL="336550" indent="-309563" eaLnBrk="1" hangingPunct="1">
              <a:spcBef>
                <a:spcPts val="800"/>
              </a:spcBef>
              <a:buSzPct val="100000"/>
              <a:defRPr/>
            </a:pPr>
            <a:endParaRPr lang="en-US" altLang="en-US" sz="3200">
              <a:latin typeface="Arial" panose="020B0604020202020204" pitchFamily="34" charset="0"/>
            </a:endParaRPr>
          </a:p>
          <a:p>
            <a:pPr marL="336550" indent="-309563" eaLnBrk="1" hangingPunct="1">
              <a:spcBef>
                <a:spcPts val="800"/>
              </a:spcBef>
              <a:buSzPct val="100000"/>
              <a:defRPr/>
            </a:pPr>
            <a:endParaRPr lang="en-US" altLang="en-US" sz="3600">
              <a:solidFill>
                <a:srgbClr val="00FFFF"/>
              </a:solidFill>
              <a:latin typeface="Arial" panose="020B0604020202020204" pitchFamily="34" charset="0"/>
            </a:endParaRPr>
          </a:p>
          <a:p>
            <a:pPr marL="336550" indent="-309563" algn="ctr" eaLnBrk="1" hangingPunct="1">
              <a:spcBef>
                <a:spcPts val="800"/>
              </a:spcBef>
              <a:buSzPct val="100000"/>
              <a:defRPr/>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E656082F-FC9F-4350-ABF8-C146BE916D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42710"/>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5121" name="Text Box 1">
            <a:extLst>
              <a:ext uri="{FF2B5EF4-FFF2-40B4-BE49-F238E27FC236}">
                <a16:creationId xmlns:a16="http://schemas.microsoft.com/office/drawing/2014/main" id="{DCE3E80F-9E0F-42C1-A11B-60DB1329DA1B}"/>
              </a:ext>
            </a:extLst>
          </p:cNvPr>
          <p:cNvSpPr txBox="1">
            <a:spLocks noChangeArrowheads="1"/>
          </p:cNvSpPr>
          <p:nvPr/>
        </p:nvSpPr>
        <p:spPr bwMode="auto">
          <a:xfrm>
            <a:off x="685800" y="419100"/>
            <a:ext cx="7743825" cy="1525588"/>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b="1">
                <a:effectLst>
                  <a:outerShdw blurRad="38100" dist="38100" dir="2700000" algn="tl">
                    <a:srgbClr val="808080"/>
                  </a:outerShdw>
                </a:effectLst>
                <a:latin typeface="Arial" panose="020B0604020202020204" pitchFamily="34" charset="0"/>
              </a:rPr>
              <a:t>CSC 301</a:t>
            </a:r>
          </a:p>
        </p:txBody>
      </p:sp>
      <p:sp>
        <p:nvSpPr>
          <p:cNvPr id="6147" name="Text Box 2">
            <a:extLst>
              <a:ext uri="{FF2B5EF4-FFF2-40B4-BE49-F238E27FC236}">
                <a16:creationId xmlns:a16="http://schemas.microsoft.com/office/drawing/2014/main" id="{C415ABFD-6942-4AE6-A0B6-E2D0960F60F8}"/>
              </a:ext>
            </a:extLst>
          </p:cNvPr>
          <p:cNvSpPr txBox="1">
            <a:spLocks noChangeArrowheads="1"/>
          </p:cNvSpPr>
          <p:nvPr/>
        </p:nvSpPr>
        <p:spPr bwMode="auto">
          <a:xfrm>
            <a:off x="685800" y="1600200"/>
            <a:ext cx="7743825" cy="5621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342900" indent="-322263">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chemeClr val="bg1"/>
                </a:solidFill>
                <a:latin typeface="Times New Roman" panose="02020603050405020304" pitchFamily="18" charset="0"/>
                <a:cs typeface="Arial" panose="020B0604020202020204" pitchFamily="34" charset="0"/>
              </a:defRPr>
            </a:lvl9pPr>
          </a:lstStyle>
          <a:p>
            <a:pPr algn="ctr" eaLnBrk="1" hangingPunct="1">
              <a:spcBef>
                <a:spcPts val="1100"/>
              </a:spcBef>
              <a:buClrTx/>
              <a:buFontTx/>
              <a:buNone/>
            </a:pPr>
            <a:r>
              <a:rPr lang="en-US" altLang="en-US" sz="3200">
                <a:solidFill>
                  <a:srgbClr val="FFFFFF"/>
                </a:solidFill>
                <a:latin typeface="Arial" panose="020B0604020202020204" pitchFamily="34" charset="0"/>
              </a:rPr>
              <a:t>A classroom presentation on</a:t>
            </a:r>
          </a:p>
          <a:p>
            <a:pPr algn="ctr" eaLnBrk="1" hangingPunct="1">
              <a:spcBef>
                <a:spcPts val="1100"/>
              </a:spcBef>
              <a:buClrTx/>
              <a:buFontTx/>
              <a:buNone/>
            </a:pPr>
            <a:r>
              <a:rPr lang="en-US" altLang="en-US" sz="4000" b="1">
                <a:solidFill>
                  <a:srgbClr val="FFD320"/>
                </a:solidFill>
                <a:latin typeface="Arial" panose="020B0604020202020204" pitchFamily="34" charset="0"/>
              </a:rPr>
              <a:t>Limits of Computability</a:t>
            </a:r>
          </a:p>
          <a:p>
            <a:pPr algn="ctr" eaLnBrk="1" hangingPunct="1">
              <a:spcBef>
                <a:spcPts val="1100"/>
              </a:spcBef>
              <a:buClrTx/>
              <a:buFontTx/>
              <a:buNone/>
            </a:pPr>
            <a:r>
              <a:rPr lang="en-US" altLang="en-US" sz="1600">
                <a:solidFill>
                  <a:srgbClr val="FFFFFF"/>
                </a:solidFill>
                <a:latin typeface="Arial" panose="020B0604020202020204" pitchFamily="34" charset="0"/>
              </a:rPr>
              <a:t>by</a:t>
            </a:r>
          </a:p>
          <a:p>
            <a:pPr algn="ctr" eaLnBrk="1" hangingPunct="1">
              <a:spcBef>
                <a:spcPts val="1100"/>
              </a:spcBef>
              <a:buClrTx/>
              <a:buFontTx/>
              <a:buNone/>
            </a:pPr>
            <a:r>
              <a:rPr lang="en-US" altLang="en-US" sz="2600">
                <a:solidFill>
                  <a:srgbClr val="FFFFFF"/>
                </a:solidFill>
                <a:latin typeface="Arial" panose="020B0604020202020204" pitchFamily="34" charset="0"/>
              </a:rPr>
              <a:t>Dr. Marek A. Suchenek ©</a:t>
            </a:r>
          </a:p>
          <a:p>
            <a:pPr algn="ctr" eaLnBrk="1" hangingPunct="1">
              <a:spcBef>
                <a:spcPts val="1100"/>
              </a:spcBef>
              <a:buClrTx/>
              <a:buFontTx/>
              <a:buNone/>
            </a:pPr>
            <a:endParaRPr lang="en-US" altLang="en-US" sz="1600">
              <a:solidFill>
                <a:srgbClr val="FFFFFF"/>
              </a:solidFill>
              <a:latin typeface="Arial" panose="020B0604020202020204" pitchFamily="34" charset="0"/>
            </a:endParaRPr>
          </a:p>
          <a:p>
            <a:pPr algn="ctr" eaLnBrk="1" hangingPunct="1">
              <a:spcBef>
                <a:spcPts val="1100"/>
              </a:spcBef>
              <a:buClrTx/>
              <a:buFontTx/>
              <a:buNone/>
            </a:pPr>
            <a:endParaRPr lang="en-US" altLang="en-US" sz="1600">
              <a:solidFill>
                <a:srgbClr val="FFFFFF"/>
              </a:solidFill>
              <a:latin typeface="Arial" panose="020B0604020202020204" pitchFamily="34" charset="0"/>
            </a:endParaRPr>
          </a:p>
          <a:p>
            <a:pPr algn="ctr" eaLnBrk="1" hangingPunct="1">
              <a:spcBef>
                <a:spcPts val="1100"/>
              </a:spcBef>
              <a:buClrTx/>
              <a:buFontTx/>
              <a:buNone/>
            </a:pPr>
            <a:endParaRPr lang="en-US" altLang="en-US" sz="1600">
              <a:solidFill>
                <a:srgbClr val="FFFFFF"/>
              </a:solidFill>
              <a:latin typeface="Arial" panose="020B0604020202020204" pitchFamily="34" charset="0"/>
            </a:endParaRPr>
          </a:p>
          <a:p>
            <a:pPr algn="ctr" eaLnBrk="1" hangingPunct="1">
              <a:spcBef>
                <a:spcPts val="1100"/>
              </a:spcBef>
              <a:buClrTx/>
              <a:buFontTx/>
              <a:buNone/>
            </a:pPr>
            <a:r>
              <a:rPr lang="en-US" altLang="en-US" sz="1600">
                <a:solidFill>
                  <a:srgbClr val="FFFFFF"/>
                </a:solidFill>
                <a:latin typeface="Arial" panose="020B0604020202020204" pitchFamily="34" charset="0"/>
              </a:rPr>
              <a:t>Computer Science</a:t>
            </a:r>
          </a:p>
          <a:p>
            <a:pPr algn="ctr" eaLnBrk="1" hangingPunct="1">
              <a:spcBef>
                <a:spcPts val="1100"/>
              </a:spcBef>
              <a:buClrTx/>
              <a:buFontTx/>
              <a:buNone/>
            </a:pPr>
            <a:r>
              <a:rPr lang="en-US" altLang="en-US" sz="1600">
                <a:solidFill>
                  <a:srgbClr val="FFFFFF"/>
                </a:solidFill>
                <a:latin typeface="Arial" panose="020B0604020202020204" pitchFamily="34" charset="0"/>
              </a:rPr>
              <a:t>CSUDH</a:t>
            </a:r>
          </a:p>
        </p:txBody>
      </p:sp>
      <p:pic>
        <p:nvPicPr>
          <p:cNvPr id="2" name="Audio 1">
            <a:hlinkClick r:id="" action="ppaction://media"/>
            <a:extLst>
              <a:ext uri="{FF2B5EF4-FFF2-40B4-BE49-F238E27FC236}">
                <a16:creationId xmlns:a16="http://schemas.microsoft.com/office/drawing/2014/main" id="{BB70D183-8006-4656-AB59-B7A53639AB6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601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23553" name="Text Box 1">
            <a:extLst>
              <a:ext uri="{FF2B5EF4-FFF2-40B4-BE49-F238E27FC236}">
                <a16:creationId xmlns:a16="http://schemas.microsoft.com/office/drawing/2014/main" id="{6FD38976-1A62-4249-B76D-3E1FBE69B2E4}"/>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Ambitious goal</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23554" name="Text Box 2">
            <a:extLst>
              <a:ext uri="{FF2B5EF4-FFF2-40B4-BE49-F238E27FC236}">
                <a16:creationId xmlns:a16="http://schemas.microsoft.com/office/drawing/2014/main" id="{51BD0AA4-2084-4C28-A784-498336D5D48F}"/>
              </a:ext>
            </a:extLst>
          </p:cNvPr>
          <p:cNvSpPr txBox="1">
            <a:spLocks noChangeArrowheads="1"/>
          </p:cNvSpPr>
          <p:nvPr/>
        </p:nvSpPr>
        <p:spPr bwMode="auto">
          <a:xfrm>
            <a:off x="685800" y="1981200"/>
            <a:ext cx="7772400" cy="6618288"/>
          </a:xfrm>
          <a:prstGeom prst="rect">
            <a:avLst/>
          </a:prstGeom>
          <a:noFill/>
          <a:ln>
            <a:noFill/>
          </a:ln>
          <a:effectLst/>
        </p:spPr>
        <p:txBody>
          <a:bodyPr lIns="92160" tIns="46080" rIns="92160" bIns="46080"/>
          <a:lstStyle>
            <a:lvl1pPr marL="323850" indent="-315913">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1pPr>
            <a:lvl2pPr indent="-271463">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2pPr>
            <a:lvl3pPr>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3pPr>
            <a:lvl4pPr>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4pPr>
            <a:lvl5pPr>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9pPr>
          </a:lstStyle>
          <a:p>
            <a:pPr eaLnBrk="1" hangingPunct="1">
              <a:spcBef>
                <a:spcPts val="800"/>
              </a:spcBef>
              <a:buClr>
                <a:srgbClr val="FFFFFF"/>
              </a:buClr>
              <a:buSzPct val="100000"/>
              <a:buFont typeface="Times New Roman" panose="02020603050405020304" pitchFamily="18" charset="0"/>
              <a:buAutoNum type="arabicParenR"/>
              <a:defRPr/>
            </a:pPr>
            <a:r>
              <a:rPr lang="en-US" altLang="en-US" sz="3200">
                <a:latin typeface="Arial" panose="020B0604020202020204" pitchFamily="34" charset="0"/>
              </a:rPr>
              <a:t> Find a proof system Pr such that:</a:t>
            </a:r>
          </a:p>
          <a:p>
            <a:pPr lvl="1">
              <a:spcBef>
                <a:spcPts val="800"/>
              </a:spcBef>
              <a:buSzPct val="100000"/>
              <a:defRPr/>
            </a:pPr>
            <a:r>
              <a:rPr lang="en-US" altLang="en-US" sz="3200">
                <a:latin typeface="Arial" panose="020B0604020202020204" pitchFamily="34" charset="0"/>
              </a:rPr>
              <a:t>every true sentence </a:t>
            </a:r>
            <a:r>
              <a:rPr lang="en-US" altLang="en-US" sz="3200">
                <a:latin typeface="DejaVu Sans" charset="0"/>
                <a:cs typeface="DejaVu Sans" charset="0"/>
              </a:rPr>
              <a:t>φ</a:t>
            </a:r>
          </a:p>
          <a:p>
            <a:pPr lvl="1">
              <a:spcBef>
                <a:spcPts val="800"/>
              </a:spcBef>
              <a:buSzPct val="100000"/>
              <a:defRPr/>
            </a:pPr>
            <a:r>
              <a:rPr lang="en-US" altLang="en-US" sz="3200">
                <a:latin typeface="DejaVu Sans" charset="0"/>
                <a:cs typeface="DejaVu Sans" charset="0"/>
              </a:rPr>
              <a:t>has its proof in Pr.  </a:t>
            </a:r>
          </a:p>
          <a:p>
            <a:pPr marL="336550" indent="-309563" eaLnBrk="1" hangingPunct="1">
              <a:spcBef>
                <a:spcPts val="800"/>
              </a:spcBef>
              <a:buSzPct val="100000"/>
              <a:defRPr/>
            </a:pPr>
            <a:endParaRPr lang="en-US" altLang="en-US" sz="3200">
              <a:latin typeface="Arial" panose="020B0604020202020204" pitchFamily="34" charset="0"/>
            </a:endParaRPr>
          </a:p>
          <a:p>
            <a:pPr eaLnBrk="1" hangingPunct="1">
              <a:spcBef>
                <a:spcPts val="800"/>
              </a:spcBef>
              <a:buSzPct val="100000"/>
              <a:defRPr/>
            </a:pPr>
            <a:r>
              <a:rPr lang="en-US" altLang="en-US" sz="3200">
                <a:latin typeface="Arial" panose="020B0604020202020204" pitchFamily="34" charset="0"/>
              </a:rPr>
              <a:t>2) Prove all true sentences using Pr</a:t>
            </a:r>
          </a:p>
          <a:p>
            <a:pPr marL="336550" indent="-309563" eaLnBrk="1" hangingPunct="1">
              <a:spcBef>
                <a:spcPts val="800"/>
              </a:spcBef>
              <a:buSzPct val="100000"/>
              <a:defRPr/>
            </a:pPr>
            <a:endParaRPr lang="en-US" altLang="en-US" sz="3200">
              <a:latin typeface="Arial" panose="020B0604020202020204" pitchFamily="34" charset="0"/>
            </a:endParaRPr>
          </a:p>
          <a:p>
            <a:pPr marL="336550" indent="-309563" eaLnBrk="1" hangingPunct="1">
              <a:spcBef>
                <a:spcPts val="800"/>
              </a:spcBef>
              <a:buSzPct val="100000"/>
              <a:defRPr/>
            </a:pPr>
            <a:r>
              <a:rPr lang="en-US" altLang="en-US" sz="3200">
                <a:latin typeface="Arial" panose="020B0604020202020204" pitchFamily="34" charset="0"/>
              </a:rPr>
              <a:t> </a:t>
            </a:r>
          </a:p>
          <a:p>
            <a:pPr marL="336550" indent="-309563" eaLnBrk="1" hangingPunct="1">
              <a:spcBef>
                <a:spcPts val="800"/>
              </a:spcBef>
              <a:buSzPct val="100000"/>
              <a:defRPr/>
            </a:pPr>
            <a:endParaRPr lang="en-US" altLang="en-US" sz="3200">
              <a:latin typeface="Arial" panose="020B0604020202020204" pitchFamily="34" charset="0"/>
            </a:endParaRPr>
          </a:p>
          <a:p>
            <a:pPr marL="336550" indent="-309563" eaLnBrk="1" hangingPunct="1">
              <a:spcBef>
                <a:spcPts val="800"/>
              </a:spcBef>
              <a:buSzPct val="100000"/>
              <a:defRPr/>
            </a:pPr>
            <a:endParaRPr lang="en-US" altLang="en-US" sz="3200">
              <a:latin typeface="Arial" panose="020B0604020202020204" pitchFamily="34" charset="0"/>
            </a:endParaRPr>
          </a:p>
          <a:p>
            <a:pPr marL="336550" indent="-309563" eaLnBrk="1" hangingPunct="1">
              <a:spcBef>
                <a:spcPts val="800"/>
              </a:spcBef>
              <a:buSzPct val="100000"/>
              <a:defRPr/>
            </a:pPr>
            <a:endParaRPr lang="en-US" altLang="en-US" sz="3600">
              <a:solidFill>
                <a:srgbClr val="00FFFF"/>
              </a:solidFill>
              <a:latin typeface="Arial" panose="020B0604020202020204" pitchFamily="34" charset="0"/>
            </a:endParaRPr>
          </a:p>
          <a:p>
            <a:pPr marL="336550" indent="-309563" algn="ctr" eaLnBrk="1" hangingPunct="1">
              <a:spcBef>
                <a:spcPts val="800"/>
              </a:spcBef>
              <a:buSzPct val="100000"/>
              <a:defRPr/>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91E23B59-703F-41D7-9F84-8859E75E0B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34375"/>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24577" name="Text Box 1">
            <a:extLst>
              <a:ext uri="{FF2B5EF4-FFF2-40B4-BE49-F238E27FC236}">
                <a16:creationId xmlns:a16="http://schemas.microsoft.com/office/drawing/2014/main" id="{A6D55F37-85EC-4D07-AF37-D284A81A01A7}"/>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Ambitious goal</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24578" name="Text Box 2">
            <a:extLst>
              <a:ext uri="{FF2B5EF4-FFF2-40B4-BE49-F238E27FC236}">
                <a16:creationId xmlns:a16="http://schemas.microsoft.com/office/drawing/2014/main" id="{324ED77B-4EB2-4DC6-99AC-2302E63F7F4F}"/>
              </a:ext>
            </a:extLst>
          </p:cNvPr>
          <p:cNvSpPr txBox="1">
            <a:spLocks noChangeArrowheads="1"/>
          </p:cNvSpPr>
          <p:nvPr/>
        </p:nvSpPr>
        <p:spPr bwMode="auto">
          <a:xfrm>
            <a:off x="685800" y="1981200"/>
            <a:ext cx="7772400" cy="6618288"/>
          </a:xfrm>
          <a:prstGeom prst="rect">
            <a:avLst/>
          </a:prstGeom>
          <a:noFill/>
          <a:ln>
            <a:noFill/>
          </a:ln>
          <a:effectLst/>
        </p:spPr>
        <p:txBody>
          <a:bodyPr lIns="92160" tIns="46080" rIns="92160" bIns="46080"/>
          <a:lstStyle>
            <a:lvl1pPr marL="323850" indent="-315913">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1pPr>
            <a:lvl2pPr indent="-271463">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2pPr>
            <a:lvl3pPr>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3pPr>
            <a:lvl4pPr>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4pPr>
            <a:lvl5pPr>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9pPr>
          </a:lstStyle>
          <a:p>
            <a:pPr eaLnBrk="1" hangingPunct="1">
              <a:spcBef>
                <a:spcPts val="800"/>
              </a:spcBef>
              <a:buClr>
                <a:srgbClr val="FFFFFF"/>
              </a:buClr>
              <a:buSzPct val="100000"/>
              <a:buFont typeface="Times New Roman" panose="02020603050405020304" pitchFamily="18" charset="0"/>
              <a:buAutoNum type="arabicParenR"/>
              <a:defRPr/>
            </a:pPr>
            <a:r>
              <a:rPr lang="en-US" altLang="en-US" sz="3200">
                <a:latin typeface="Arial" panose="020B0604020202020204" pitchFamily="34" charset="0"/>
              </a:rPr>
              <a:t> Find a proof system Pr such that:</a:t>
            </a:r>
          </a:p>
          <a:p>
            <a:pPr lvl="1">
              <a:spcBef>
                <a:spcPts val="800"/>
              </a:spcBef>
              <a:buSzPct val="100000"/>
              <a:defRPr/>
            </a:pPr>
            <a:r>
              <a:rPr lang="en-US" altLang="en-US" sz="3200">
                <a:latin typeface="Arial" panose="020B0604020202020204" pitchFamily="34" charset="0"/>
              </a:rPr>
              <a:t>every true sentence </a:t>
            </a:r>
            <a:r>
              <a:rPr lang="en-US" altLang="en-US" sz="3200">
                <a:latin typeface="DejaVu Sans" charset="0"/>
                <a:cs typeface="DejaVu Sans" charset="0"/>
              </a:rPr>
              <a:t>φ</a:t>
            </a:r>
          </a:p>
          <a:p>
            <a:pPr lvl="1">
              <a:spcBef>
                <a:spcPts val="800"/>
              </a:spcBef>
              <a:buSzPct val="100000"/>
              <a:defRPr/>
            </a:pPr>
            <a:r>
              <a:rPr lang="en-US" altLang="en-US" sz="3200">
                <a:latin typeface="DejaVu Sans" charset="0"/>
                <a:cs typeface="DejaVu Sans" charset="0"/>
              </a:rPr>
              <a:t>has its proof in Pr.  </a:t>
            </a:r>
          </a:p>
          <a:p>
            <a:pPr marL="336550" indent="-309563" eaLnBrk="1" hangingPunct="1">
              <a:spcBef>
                <a:spcPts val="800"/>
              </a:spcBef>
              <a:buSzPct val="100000"/>
              <a:defRPr/>
            </a:pPr>
            <a:endParaRPr lang="en-US" altLang="en-US" sz="3200">
              <a:latin typeface="Arial" panose="020B0604020202020204" pitchFamily="34" charset="0"/>
            </a:endParaRPr>
          </a:p>
          <a:p>
            <a:pPr eaLnBrk="1" hangingPunct="1">
              <a:spcBef>
                <a:spcPts val="800"/>
              </a:spcBef>
              <a:buSzPct val="100000"/>
              <a:defRPr/>
            </a:pPr>
            <a:r>
              <a:rPr lang="en-US" altLang="en-US" sz="3200">
                <a:latin typeface="Arial" panose="020B0604020202020204" pitchFamily="34" charset="0"/>
              </a:rPr>
              <a:t>2) Prove all true sentences using Pr</a:t>
            </a:r>
          </a:p>
          <a:p>
            <a:pPr marL="336550" indent="-309563" eaLnBrk="1" hangingPunct="1">
              <a:spcBef>
                <a:spcPts val="800"/>
              </a:spcBef>
              <a:buSzPct val="100000"/>
              <a:defRPr/>
            </a:pPr>
            <a:endParaRPr lang="en-US" altLang="en-US" sz="3200">
              <a:latin typeface="Arial" panose="020B0604020202020204" pitchFamily="34" charset="0"/>
            </a:endParaRPr>
          </a:p>
          <a:p>
            <a:pPr eaLnBrk="1" hangingPunct="1">
              <a:spcBef>
                <a:spcPts val="800"/>
              </a:spcBef>
              <a:buSzPct val="100000"/>
              <a:defRPr/>
            </a:pPr>
            <a:r>
              <a:rPr lang="en-US" altLang="en-US" sz="3200">
                <a:latin typeface="Arial" panose="020B0604020202020204" pitchFamily="34" charset="0"/>
              </a:rPr>
              <a:t>3) Given 1), use computers to accomplish     2) </a:t>
            </a:r>
          </a:p>
          <a:p>
            <a:pPr marL="336550" indent="-309563" eaLnBrk="1" hangingPunct="1">
              <a:spcBef>
                <a:spcPts val="800"/>
              </a:spcBef>
              <a:buSzPct val="100000"/>
              <a:defRPr/>
            </a:pPr>
            <a:endParaRPr lang="en-US" altLang="en-US" sz="3200">
              <a:latin typeface="Arial" panose="020B0604020202020204" pitchFamily="34" charset="0"/>
            </a:endParaRPr>
          </a:p>
          <a:p>
            <a:pPr marL="336550" indent="-309563" eaLnBrk="1" hangingPunct="1">
              <a:spcBef>
                <a:spcPts val="800"/>
              </a:spcBef>
              <a:buSzPct val="100000"/>
              <a:defRPr/>
            </a:pPr>
            <a:endParaRPr lang="en-US" altLang="en-US" sz="3200">
              <a:latin typeface="Arial" panose="020B0604020202020204" pitchFamily="34" charset="0"/>
            </a:endParaRPr>
          </a:p>
          <a:p>
            <a:pPr marL="336550" indent="-309563" eaLnBrk="1" hangingPunct="1">
              <a:spcBef>
                <a:spcPts val="800"/>
              </a:spcBef>
              <a:buSzPct val="100000"/>
              <a:defRPr/>
            </a:pPr>
            <a:endParaRPr lang="en-US" altLang="en-US" sz="3600">
              <a:solidFill>
                <a:srgbClr val="00FFFF"/>
              </a:solidFill>
              <a:latin typeface="Arial" panose="020B0604020202020204" pitchFamily="34" charset="0"/>
            </a:endParaRPr>
          </a:p>
          <a:p>
            <a:pPr marL="336550" indent="-309563" algn="ctr" eaLnBrk="1" hangingPunct="1">
              <a:spcBef>
                <a:spcPts val="800"/>
              </a:spcBef>
              <a:buSzPct val="100000"/>
              <a:defRPr/>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51580F8F-042B-41ED-AB87-5CBB515016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36859"/>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25601" name="Text Box 1">
            <a:extLst>
              <a:ext uri="{FF2B5EF4-FFF2-40B4-BE49-F238E27FC236}">
                <a16:creationId xmlns:a16="http://schemas.microsoft.com/office/drawing/2014/main" id="{5BD3C9B7-04EB-4209-B6EF-BBF48DC59E04}"/>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Ambitious goal</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25602" name="Text Box 2">
            <a:extLst>
              <a:ext uri="{FF2B5EF4-FFF2-40B4-BE49-F238E27FC236}">
                <a16:creationId xmlns:a16="http://schemas.microsoft.com/office/drawing/2014/main" id="{19AF910A-F927-4349-86D0-7EE9E031EADC}"/>
              </a:ext>
            </a:extLst>
          </p:cNvPr>
          <p:cNvSpPr txBox="1">
            <a:spLocks noChangeArrowheads="1"/>
          </p:cNvSpPr>
          <p:nvPr/>
        </p:nvSpPr>
        <p:spPr bwMode="auto">
          <a:xfrm>
            <a:off x="685800" y="1981200"/>
            <a:ext cx="7772400" cy="6618288"/>
          </a:xfrm>
          <a:prstGeom prst="rect">
            <a:avLst/>
          </a:prstGeom>
          <a:noFill/>
          <a:ln>
            <a:noFill/>
          </a:ln>
          <a:effectLst/>
        </p:spPr>
        <p:txBody>
          <a:bodyPr lIns="92160" tIns="46080" rIns="92160" bIns="46080"/>
          <a:lstStyle>
            <a:lvl1pPr marL="323850" indent="-315913">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1pPr>
            <a:lvl2pPr indent="-271463">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2pPr>
            <a:lvl3pPr>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3pPr>
            <a:lvl4pPr>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4pPr>
            <a:lvl5pPr>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9pPr>
          </a:lstStyle>
          <a:p>
            <a:pPr eaLnBrk="1" hangingPunct="1">
              <a:spcBef>
                <a:spcPts val="800"/>
              </a:spcBef>
              <a:buClr>
                <a:srgbClr val="FFFFFF"/>
              </a:buClr>
              <a:buSzPct val="100000"/>
              <a:buFont typeface="Times New Roman" panose="02020603050405020304" pitchFamily="18" charset="0"/>
              <a:buAutoNum type="arabicParenR"/>
              <a:defRPr/>
            </a:pPr>
            <a:r>
              <a:rPr lang="en-US" altLang="en-US" sz="3200">
                <a:latin typeface="Arial" panose="020B0604020202020204" pitchFamily="34" charset="0"/>
              </a:rPr>
              <a:t> Find a proof system Pr such that:</a:t>
            </a:r>
          </a:p>
          <a:p>
            <a:pPr lvl="1">
              <a:spcBef>
                <a:spcPts val="800"/>
              </a:spcBef>
              <a:buSzPct val="100000"/>
              <a:defRPr/>
            </a:pPr>
            <a:r>
              <a:rPr lang="en-US" altLang="en-US" sz="3200">
                <a:latin typeface="Arial" panose="020B0604020202020204" pitchFamily="34" charset="0"/>
              </a:rPr>
              <a:t>every true sentence </a:t>
            </a:r>
            <a:r>
              <a:rPr lang="en-US" altLang="en-US" sz="3200">
                <a:latin typeface="DejaVu Sans" charset="0"/>
                <a:cs typeface="DejaVu Sans" charset="0"/>
              </a:rPr>
              <a:t>φ</a:t>
            </a:r>
          </a:p>
          <a:p>
            <a:pPr lvl="1">
              <a:spcBef>
                <a:spcPts val="800"/>
              </a:spcBef>
              <a:buSzPct val="100000"/>
              <a:defRPr/>
            </a:pPr>
            <a:r>
              <a:rPr lang="en-US" altLang="en-US" sz="3200">
                <a:latin typeface="DejaVu Sans" charset="0"/>
                <a:cs typeface="DejaVu Sans" charset="0"/>
              </a:rPr>
              <a:t>has its proof in Pr.  </a:t>
            </a:r>
          </a:p>
          <a:p>
            <a:pPr marL="336550" indent="-309563" eaLnBrk="1" hangingPunct="1">
              <a:spcBef>
                <a:spcPts val="800"/>
              </a:spcBef>
              <a:buSzPct val="100000"/>
              <a:defRPr/>
            </a:pPr>
            <a:endParaRPr lang="en-US" altLang="en-US" sz="3200">
              <a:latin typeface="Arial" panose="020B0604020202020204" pitchFamily="34" charset="0"/>
            </a:endParaRPr>
          </a:p>
          <a:p>
            <a:pPr eaLnBrk="1" hangingPunct="1">
              <a:spcBef>
                <a:spcPts val="800"/>
              </a:spcBef>
              <a:buSzPct val="100000"/>
              <a:defRPr/>
            </a:pPr>
            <a:r>
              <a:rPr lang="en-US" altLang="en-US" sz="3200">
                <a:latin typeface="Arial" panose="020B0604020202020204" pitchFamily="34" charset="0"/>
              </a:rPr>
              <a:t>2) Prove all true sentences using Pr</a:t>
            </a:r>
          </a:p>
          <a:p>
            <a:pPr marL="336550" indent="-309563" eaLnBrk="1" hangingPunct="1">
              <a:spcBef>
                <a:spcPts val="800"/>
              </a:spcBef>
              <a:buSzPct val="100000"/>
              <a:defRPr/>
            </a:pPr>
            <a:endParaRPr lang="en-US" altLang="en-US" sz="3200">
              <a:latin typeface="Arial" panose="020B0604020202020204" pitchFamily="34" charset="0"/>
            </a:endParaRPr>
          </a:p>
          <a:p>
            <a:pPr eaLnBrk="1" hangingPunct="1">
              <a:spcBef>
                <a:spcPts val="800"/>
              </a:spcBef>
              <a:buSzPct val="100000"/>
              <a:defRPr/>
            </a:pPr>
            <a:r>
              <a:rPr lang="en-US" altLang="en-US" sz="3200">
                <a:latin typeface="Arial" panose="020B0604020202020204" pitchFamily="34" charset="0"/>
              </a:rPr>
              <a:t>3) Given 1), use computers to accomplish     2) </a:t>
            </a:r>
            <a:r>
              <a:rPr lang="en-US" altLang="en-US" sz="3200">
                <a:solidFill>
                  <a:srgbClr val="FFFF00"/>
                </a:solidFill>
                <a:latin typeface="Arial" panose="020B0604020202020204" pitchFamily="34" charset="0"/>
              </a:rPr>
              <a:t>(possible since proofs are </a:t>
            </a:r>
            <a:r>
              <a:rPr lang="en-US" altLang="en-US" sz="3200">
                <a:solidFill>
                  <a:srgbClr val="00FF00"/>
                </a:solidFill>
                <a:latin typeface="Arial" panose="020B0604020202020204" pitchFamily="34" charset="0"/>
              </a:rPr>
              <a:t>decidable</a:t>
            </a:r>
            <a:r>
              <a:rPr lang="en-US" altLang="en-US" sz="3200">
                <a:solidFill>
                  <a:srgbClr val="FFFF00"/>
                </a:solidFill>
                <a:latin typeface="Arial" panose="020B0604020202020204" pitchFamily="34" charset="0"/>
              </a:rPr>
              <a:t>)</a:t>
            </a:r>
            <a:r>
              <a:rPr lang="en-US" altLang="en-US" sz="3200">
                <a:latin typeface="Arial" panose="020B0604020202020204" pitchFamily="34" charset="0"/>
              </a:rPr>
              <a:t> </a:t>
            </a:r>
          </a:p>
          <a:p>
            <a:pPr marL="336550" indent="-309563" eaLnBrk="1" hangingPunct="1">
              <a:spcBef>
                <a:spcPts val="800"/>
              </a:spcBef>
              <a:buSzPct val="100000"/>
              <a:defRPr/>
            </a:pPr>
            <a:endParaRPr lang="en-US" altLang="en-US" sz="3200">
              <a:latin typeface="Arial" panose="020B0604020202020204" pitchFamily="34" charset="0"/>
            </a:endParaRPr>
          </a:p>
          <a:p>
            <a:pPr marL="336550" indent="-309563" eaLnBrk="1" hangingPunct="1">
              <a:spcBef>
                <a:spcPts val="800"/>
              </a:spcBef>
              <a:buSzPct val="100000"/>
              <a:defRPr/>
            </a:pPr>
            <a:endParaRPr lang="en-US" altLang="en-US" sz="3200">
              <a:latin typeface="Arial" panose="020B0604020202020204" pitchFamily="34" charset="0"/>
            </a:endParaRPr>
          </a:p>
          <a:p>
            <a:pPr marL="336550" indent="-309563" eaLnBrk="1" hangingPunct="1">
              <a:spcBef>
                <a:spcPts val="800"/>
              </a:spcBef>
              <a:buSzPct val="100000"/>
              <a:defRPr/>
            </a:pPr>
            <a:endParaRPr lang="en-US" altLang="en-US" sz="3600">
              <a:solidFill>
                <a:srgbClr val="00FFFF"/>
              </a:solidFill>
              <a:latin typeface="Arial" panose="020B0604020202020204" pitchFamily="34" charset="0"/>
            </a:endParaRPr>
          </a:p>
          <a:p>
            <a:pPr marL="336550" indent="-309563" algn="ctr" eaLnBrk="1" hangingPunct="1">
              <a:spcBef>
                <a:spcPts val="800"/>
              </a:spcBef>
              <a:buSzPct val="100000"/>
              <a:defRPr/>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4EC0FD7F-39E9-4491-B97B-2271870907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58266"/>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26625" name="Text Box 1">
            <a:extLst>
              <a:ext uri="{FF2B5EF4-FFF2-40B4-BE49-F238E27FC236}">
                <a16:creationId xmlns:a16="http://schemas.microsoft.com/office/drawing/2014/main" id="{A1A77394-BCCF-45FD-9541-C17259EAC740}"/>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A fatal flaw</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49155" name="Text Box 2">
            <a:extLst>
              <a:ext uri="{FF2B5EF4-FFF2-40B4-BE49-F238E27FC236}">
                <a16:creationId xmlns:a16="http://schemas.microsoft.com/office/drawing/2014/main" id="{49F54D01-7AD5-4DCF-8DA8-97E4C2D52270}"/>
              </a:ext>
            </a:extLst>
          </p:cNvPr>
          <p:cNvSpPr txBox="1">
            <a:spLocks noChangeArrowheads="1"/>
          </p:cNvSpPr>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36550" indent="-309563">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9pPr>
          </a:lstStyle>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600">
              <a:solidFill>
                <a:srgbClr val="00FFFF"/>
              </a:solidFill>
              <a:latin typeface="Arial" panose="020B0604020202020204" pitchFamily="34" charset="0"/>
            </a:endParaRPr>
          </a:p>
          <a:p>
            <a:pPr algn="ctr" eaLnBrk="1" hangingPunct="1">
              <a:spcBef>
                <a:spcPts val="800"/>
              </a:spcBef>
              <a:buClrTx/>
              <a:buFontTx/>
              <a:buNone/>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75AC02CF-E95F-47FD-9C97-1ED5F13E46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6651"/>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27649" name="Text Box 1">
            <a:extLst>
              <a:ext uri="{FF2B5EF4-FFF2-40B4-BE49-F238E27FC236}">
                <a16:creationId xmlns:a16="http://schemas.microsoft.com/office/drawing/2014/main" id="{09795697-BD7E-4BF9-950A-518488DFFE12}"/>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A fatal flaw</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51203" name="Text Box 2">
            <a:extLst>
              <a:ext uri="{FF2B5EF4-FFF2-40B4-BE49-F238E27FC236}">
                <a16:creationId xmlns:a16="http://schemas.microsoft.com/office/drawing/2014/main" id="{7480BEF9-2E8A-4094-AF0E-B70DBC0770A0}"/>
              </a:ext>
            </a:extLst>
          </p:cNvPr>
          <p:cNvSpPr txBox="1">
            <a:spLocks noChangeArrowheads="1"/>
          </p:cNvSpPr>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36550" indent="-309563">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9pPr>
          </a:lstStyle>
          <a:p>
            <a:pPr eaLnBrk="1" hangingPunct="1">
              <a:spcBef>
                <a:spcPts val="800"/>
              </a:spcBef>
              <a:buClrTx/>
              <a:buFontTx/>
              <a:buNone/>
            </a:pPr>
            <a:r>
              <a:rPr lang="en-US" altLang="en-US" sz="3200">
                <a:solidFill>
                  <a:srgbClr val="FFFFFF"/>
                </a:solidFill>
                <a:latin typeface="Arial" panose="020B0604020202020204" pitchFamily="34" charset="0"/>
              </a:rPr>
              <a:t>The </a:t>
            </a:r>
            <a:r>
              <a:rPr lang="en-US" altLang="en-US" sz="3200">
                <a:solidFill>
                  <a:srgbClr val="FFD320"/>
                </a:solidFill>
                <a:latin typeface="Arial" panose="020B0604020202020204" pitchFamily="34" charset="0"/>
              </a:rPr>
              <a:t>Ambitious Goal</a:t>
            </a:r>
            <a:r>
              <a:rPr lang="en-US" altLang="en-US" sz="3200">
                <a:solidFill>
                  <a:srgbClr val="FFFFFF"/>
                </a:solidFill>
                <a:latin typeface="Arial" panose="020B0604020202020204" pitchFamily="34" charset="0"/>
              </a:rPr>
              <a:t> is unattainable! </a:t>
            </a: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600">
              <a:solidFill>
                <a:srgbClr val="00FFFF"/>
              </a:solidFill>
              <a:latin typeface="Arial" panose="020B0604020202020204" pitchFamily="34" charset="0"/>
            </a:endParaRPr>
          </a:p>
          <a:p>
            <a:pPr algn="ctr" eaLnBrk="1" hangingPunct="1">
              <a:spcBef>
                <a:spcPts val="800"/>
              </a:spcBef>
              <a:buClrTx/>
              <a:buFontTx/>
              <a:buNone/>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F11AC95E-00A4-4499-92A6-78492DAE7F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40975"/>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28673" name="Text Box 1">
            <a:extLst>
              <a:ext uri="{FF2B5EF4-FFF2-40B4-BE49-F238E27FC236}">
                <a16:creationId xmlns:a16="http://schemas.microsoft.com/office/drawing/2014/main" id="{81B4ED70-646B-4EA2-9597-37EA237A5BD3}"/>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A fatal flaw</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53251" name="Text Box 2">
            <a:extLst>
              <a:ext uri="{FF2B5EF4-FFF2-40B4-BE49-F238E27FC236}">
                <a16:creationId xmlns:a16="http://schemas.microsoft.com/office/drawing/2014/main" id="{575251A8-E23D-4966-8AE6-70E3893DC768}"/>
              </a:ext>
            </a:extLst>
          </p:cNvPr>
          <p:cNvSpPr txBox="1">
            <a:spLocks noChangeArrowheads="1"/>
          </p:cNvSpPr>
          <p:nvPr/>
        </p:nvSpPr>
        <p:spPr bwMode="auto">
          <a:xfrm>
            <a:off x="685800" y="1981200"/>
            <a:ext cx="7772400" cy="4743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36550" indent="-309563">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9pPr>
          </a:lstStyle>
          <a:p>
            <a:pPr eaLnBrk="1" hangingPunct="1">
              <a:spcBef>
                <a:spcPts val="800"/>
              </a:spcBef>
              <a:buClrTx/>
              <a:buFontTx/>
              <a:buNone/>
            </a:pPr>
            <a:r>
              <a:rPr lang="en-US" altLang="en-US" sz="3200">
                <a:solidFill>
                  <a:srgbClr val="FFFFFF"/>
                </a:solidFill>
                <a:latin typeface="Arial" panose="020B0604020202020204" pitchFamily="34" charset="0"/>
              </a:rPr>
              <a:t>The </a:t>
            </a:r>
            <a:r>
              <a:rPr lang="en-US" altLang="en-US" sz="3200">
                <a:solidFill>
                  <a:srgbClr val="FFD320"/>
                </a:solidFill>
                <a:latin typeface="Arial" panose="020B0604020202020204" pitchFamily="34" charset="0"/>
              </a:rPr>
              <a:t>Ambitious Goal</a:t>
            </a:r>
            <a:r>
              <a:rPr lang="en-US" altLang="en-US" sz="3200">
                <a:solidFill>
                  <a:srgbClr val="FFFFFF"/>
                </a:solidFill>
                <a:latin typeface="Arial" panose="020B0604020202020204" pitchFamily="34" charset="0"/>
              </a:rPr>
              <a:t> is unattainable!</a:t>
            </a: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r>
              <a:rPr lang="en-US" altLang="en-US" sz="3200">
                <a:solidFill>
                  <a:srgbClr val="FFFFFF"/>
                </a:solidFill>
                <a:latin typeface="Arial" panose="020B0604020202020204" pitchFamily="34" charset="0"/>
              </a:rPr>
              <a:t>No matter how powerful computers we have. </a:t>
            </a: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600">
              <a:solidFill>
                <a:srgbClr val="00FFFF"/>
              </a:solidFill>
              <a:latin typeface="Arial" panose="020B0604020202020204" pitchFamily="34" charset="0"/>
            </a:endParaRPr>
          </a:p>
          <a:p>
            <a:pPr algn="ctr" eaLnBrk="1" hangingPunct="1">
              <a:spcBef>
                <a:spcPts val="800"/>
              </a:spcBef>
              <a:buClrTx/>
              <a:buFontTx/>
              <a:buNone/>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A1103460-7706-47F7-A234-D5999B917C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3562"/>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29697" name="Text Box 1">
            <a:extLst>
              <a:ext uri="{FF2B5EF4-FFF2-40B4-BE49-F238E27FC236}">
                <a16:creationId xmlns:a16="http://schemas.microsoft.com/office/drawing/2014/main" id="{112E7D9E-F98A-4B3E-B5E6-B140F954CC0A}"/>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A fatal flaw</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55299" name="Text Box 2">
            <a:extLst>
              <a:ext uri="{FF2B5EF4-FFF2-40B4-BE49-F238E27FC236}">
                <a16:creationId xmlns:a16="http://schemas.microsoft.com/office/drawing/2014/main" id="{0DE1278B-B3B1-4520-9D23-82DFC18288C9}"/>
              </a:ext>
            </a:extLst>
          </p:cNvPr>
          <p:cNvSpPr txBox="1">
            <a:spLocks noChangeArrowheads="1"/>
          </p:cNvSpPr>
          <p:nvPr/>
        </p:nvSpPr>
        <p:spPr bwMode="auto">
          <a:xfrm>
            <a:off x="685800" y="1981200"/>
            <a:ext cx="7772400" cy="6418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36550" indent="-309563">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9pPr>
          </a:lstStyle>
          <a:p>
            <a:pPr eaLnBrk="1" hangingPunct="1">
              <a:spcBef>
                <a:spcPts val="800"/>
              </a:spcBef>
              <a:buClrTx/>
              <a:buFontTx/>
              <a:buNone/>
            </a:pPr>
            <a:r>
              <a:rPr lang="en-US" altLang="en-US" sz="3200">
                <a:solidFill>
                  <a:srgbClr val="FFFFFF"/>
                </a:solidFill>
                <a:latin typeface="Arial" panose="020B0604020202020204" pitchFamily="34" charset="0"/>
              </a:rPr>
              <a:t>The </a:t>
            </a:r>
            <a:r>
              <a:rPr lang="en-US" altLang="en-US" sz="3200">
                <a:solidFill>
                  <a:srgbClr val="FFD320"/>
                </a:solidFill>
                <a:latin typeface="Arial" panose="020B0604020202020204" pitchFamily="34" charset="0"/>
              </a:rPr>
              <a:t>Ambitious Goal</a:t>
            </a:r>
            <a:r>
              <a:rPr lang="en-US" altLang="en-US" sz="3200">
                <a:solidFill>
                  <a:srgbClr val="FFFFFF"/>
                </a:solidFill>
                <a:latin typeface="Arial" panose="020B0604020202020204" pitchFamily="34" charset="0"/>
              </a:rPr>
              <a:t> is unattainable!</a:t>
            </a: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r>
              <a:rPr lang="en-US" altLang="en-US" sz="3200">
                <a:solidFill>
                  <a:srgbClr val="FFFFFF"/>
                </a:solidFill>
                <a:latin typeface="Arial" panose="020B0604020202020204" pitchFamily="34" charset="0"/>
              </a:rPr>
              <a:t>No matter how powerful computers we have.</a:t>
            </a: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r>
              <a:rPr lang="en-US" altLang="en-US" sz="3200">
                <a:solidFill>
                  <a:srgbClr val="FFFFFF"/>
                </a:solidFill>
                <a:latin typeface="Arial" panose="020B0604020202020204" pitchFamily="34" charset="0"/>
              </a:rPr>
              <a:t>Even if there were no time limitations to accomplish the </a:t>
            </a:r>
            <a:r>
              <a:rPr lang="en-US" altLang="en-US" sz="3200">
                <a:solidFill>
                  <a:srgbClr val="FFD320"/>
                </a:solidFill>
                <a:latin typeface="Arial" panose="020B0604020202020204" pitchFamily="34" charset="0"/>
              </a:rPr>
              <a:t>Ambitious Goal.</a:t>
            </a: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600">
              <a:solidFill>
                <a:srgbClr val="00FFFF"/>
              </a:solidFill>
              <a:latin typeface="Arial" panose="020B0604020202020204" pitchFamily="34" charset="0"/>
            </a:endParaRPr>
          </a:p>
          <a:p>
            <a:pPr algn="ctr" eaLnBrk="1" hangingPunct="1">
              <a:spcBef>
                <a:spcPts val="800"/>
              </a:spcBef>
              <a:buClrTx/>
              <a:buFontTx/>
              <a:buNone/>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9EFAEE18-AA39-45AB-A51B-A167D03A14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57153"/>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30721" name="Text Box 1">
            <a:extLst>
              <a:ext uri="{FF2B5EF4-FFF2-40B4-BE49-F238E27FC236}">
                <a16:creationId xmlns:a16="http://schemas.microsoft.com/office/drawing/2014/main" id="{F08923CC-F87B-4F44-85C9-6222B7F3FDA2}"/>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A fatal flaw</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57347" name="Text Box 2">
            <a:extLst>
              <a:ext uri="{FF2B5EF4-FFF2-40B4-BE49-F238E27FC236}">
                <a16:creationId xmlns:a16="http://schemas.microsoft.com/office/drawing/2014/main" id="{DE4FA3F6-6D1A-4197-BF5F-DFDBF9461D81}"/>
              </a:ext>
            </a:extLst>
          </p:cNvPr>
          <p:cNvSpPr txBox="1">
            <a:spLocks noChangeArrowheads="1"/>
          </p:cNvSpPr>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36550" indent="-309563">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9pPr>
          </a:lstStyle>
          <a:p>
            <a:pPr eaLnBrk="1" hangingPunct="1">
              <a:spcBef>
                <a:spcPts val="800"/>
              </a:spcBef>
              <a:buClrTx/>
              <a:buFontTx/>
              <a:buNone/>
            </a:pPr>
            <a:r>
              <a:rPr lang="en-US" altLang="en-US" sz="3200">
                <a:solidFill>
                  <a:srgbClr val="FFFFFF"/>
                </a:solidFill>
                <a:latin typeface="Arial" panose="020B0604020202020204" pitchFamily="34" charset="0"/>
              </a:rPr>
              <a:t>Example</a:t>
            </a: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600">
              <a:solidFill>
                <a:srgbClr val="00FFFF"/>
              </a:solidFill>
              <a:latin typeface="Arial" panose="020B0604020202020204" pitchFamily="34" charset="0"/>
            </a:endParaRPr>
          </a:p>
          <a:p>
            <a:pPr algn="ctr" eaLnBrk="1" hangingPunct="1">
              <a:spcBef>
                <a:spcPts val="800"/>
              </a:spcBef>
              <a:buClrTx/>
              <a:buFontTx/>
              <a:buNone/>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DE35EE65-35FF-416E-95AC-3A4436EA4A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3013"/>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31745" name="Text Box 1">
            <a:extLst>
              <a:ext uri="{FF2B5EF4-FFF2-40B4-BE49-F238E27FC236}">
                <a16:creationId xmlns:a16="http://schemas.microsoft.com/office/drawing/2014/main" id="{55B03267-ECEB-4E86-88A1-2C87B36AA958}"/>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A fatal flaw</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59395" name="Text Box 2">
            <a:extLst>
              <a:ext uri="{FF2B5EF4-FFF2-40B4-BE49-F238E27FC236}">
                <a16:creationId xmlns:a16="http://schemas.microsoft.com/office/drawing/2014/main" id="{37359376-918C-4E4E-A52A-9193A79C6744}"/>
              </a:ext>
            </a:extLst>
          </p:cNvPr>
          <p:cNvSpPr txBox="1">
            <a:spLocks noChangeArrowheads="1"/>
          </p:cNvSpPr>
          <p:nvPr/>
        </p:nvSpPr>
        <p:spPr bwMode="auto">
          <a:xfrm>
            <a:off x="685800" y="1981200"/>
            <a:ext cx="7772400" cy="5233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36550" indent="-309563">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9pPr>
          </a:lstStyle>
          <a:p>
            <a:pPr eaLnBrk="1" hangingPunct="1">
              <a:spcBef>
                <a:spcPts val="800"/>
              </a:spcBef>
              <a:buClrTx/>
              <a:buFontTx/>
              <a:buNone/>
            </a:pPr>
            <a:r>
              <a:rPr lang="en-US" altLang="en-US" sz="3200">
                <a:solidFill>
                  <a:srgbClr val="FFFFFF"/>
                </a:solidFill>
                <a:latin typeface="Arial" panose="020B0604020202020204" pitchFamily="34" charset="0"/>
              </a:rPr>
              <a:t>Example</a:t>
            </a: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r>
              <a:rPr lang="en-US" altLang="en-US" sz="3200">
                <a:solidFill>
                  <a:srgbClr val="FFFFFF"/>
                </a:solidFill>
                <a:latin typeface="Arial" panose="020B0604020202020204" pitchFamily="34" charset="0"/>
              </a:rPr>
              <a:t>Let C be some very powerful computer with software that can prove things using proof system Pr.</a:t>
            </a: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600">
              <a:solidFill>
                <a:srgbClr val="00FFFF"/>
              </a:solidFill>
              <a:latin typeface="Arial" panose="020B0604020202020204" pitchFamily="34" charset="0"/>
            </a:endParaRPr>
          </a:p>
          <a:p>
            <a:pPr algn="ctr" eaLnBrk="1" hangingPunct="1">
              <a:spcBef>
                <a:spcPts val="800"/>
              </a:spcBef>
              <a:buClrTx/>
              <a:buFontTx/>
              <a:buNone/>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3EC6A9F5-199C-436C-ACCA-C3CF7907B1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52997"/>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32769" name="Text Box 1">
            <a:extLst>
              <a:ext uri="{FF2B5EF4-FFF2-40B4-BE49-F238E27FC236}">
                <a16:creationId xmlns:a16="http://schemas.microsoft.com/office/drawing/2014/main" id="{8EC7B529-35AF-4F52-A7AA-74AD7D591B51}"/>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A fatal flaw</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61443" name="Text Box 2">
            <a:extLst>
              <a:ext uri="{FF2B5EF4-FFF2-40B4-BE49-F238E27FC236}">
                <a16:creationId xmlns:a16="http://schemas.microsoft.com/office/drawing/2014/main" id="{8EE6933C-60CF-40E7-9B95-3BDF542CF65A}"/>
              </a:ext>
            </a:extLst>
          </p:cNvPr>
          <p:cNvSpPr txBox="1">
            <a:spLocks noChangeArrowheads="1"/>
          </p:cNvSpPr>
          <p:nvPr/>
        </p:nvSpPr>
        <p:spPr bwMode="auto">
          <a:xfrm>
            <a:off x="685800" y="1981200"/>
            <a:ext cx="7772400" cy="6705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36550" indent="-309563">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9pPr>
          </a:lstStyle>
          <a:p>
            <a:pPr eaLnBrk="1" hangingPunct="1">
              <a:spcBef>
                <a:spcPts val="800"/>
              </a:spcBef>
              <a:buClrTx/>
              <a:buFontTx/>
              <a:buNone/>
            </a:pPr>
            <a:r>
              <a:rPr lang="en-US" altLang="en-US" sz="3200">
                <a:solidFill>
                  <a:srgbClr val="FFFFFF"/>
                </a:solidFill>
                <a:latin typeface="Arial" panose="020B0604020202020204" pitchFamily="34" charset="0"/>
              </a:rPr>
              <a:t>Example</a:t>
            </a: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r>
              <a:rPr lang="en-US" altLang="en-US" sz="3200">
                <a:solidFill>
                  <a:srgbClr val="FFFFFF"/>
                </a:solidFill>
                <a:latin typeface="Arial" panose="020B0604020202020204" pitchFamily="34" charset="0"/>
              </a:rPr>
              <a:t>Let C be some very powerful computer with software that can prove things using proof system Pr. </a:t>
            </a:r>
            <a:r>
              <a:rPr lang="en-US" altLang="en-US" sz="3200">
                <a:solidFill>
                  <a:srgbClr val="FFFF00"/>
                </a:solidFill>
                <a:latin typeface="Arial" panose="020B0604020202020204" pitchFamily="34" charset="0"/>
              </a:rPr>
              <a:t>For instance, C can be operated by a very clever professor who is the best expert in proving things </a:t>
            </a: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600">
              <a:solidFill>
                <a:srgbClr val="00FFFF"/>
              </a:solidFill>
              <a:latin typeface="Arial" panose="020B0604020202020204" pitchFamily="34" charset="0"/>
            </a:endParaRPr>
          </a:p>
          <a:p>
            <a:pPr algn="ctr" eaLnBrk="1" hangingPunct="1">
              <a:spcBef>
                <a:spcPts val="800"/>
              </a:spcBef>
              <a:buClrTx/>
              <a:buFontTx/>
              <a:buNone/>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B39EC915-BC71-4BD0-A7EF-4B8C5E2CCD3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7348"/>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6145" name="Text Box 1">
            <a:extLst>
              <a:ext uri="{FF2B5EF4-FFF2-40B4-BE49-F238E27FC236}">
                <a16:creationId xmlns:a16="http://schemas.microsoft.com/office/drawing/2014/main" id="{C8923740-3FA4-475F-81F7-7761B08A550A}"/>
              </a:ext>
            </a:extLst>
          </p:cNvPr>
          <p:cNvSpPr txBox="1">
            <a:spLocks noChangeArrowheads="1"/>
          </p:cNvSpPr>
          <p:nvPr/>
        </p:nvSpPr>
        <p:spPr bwMode="auto">
          <a:xfrm>
            <a:off x="685800" y="419100"/>
            <a:ext cx="7743825" cy="1525588"/>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3200" b="1">
                <a:effectLst>
                  <a:outerShdw blurRad="38100" dist="38100" dir="2700000" algn="tl">
                    <a:srgbClr val="808080"/>
                  </a:outerShdw>
                </a:effectLst>
                <a:latin typeface="Arial" panose="020B0604020202020204" pitchFamily="34" charset="0"/>
                <a:cs typeface="Arial Unicode MS" charset="0"/>
              </a:rPr>
              <a:t>Copyrighted material</a:t>
            </a:r>
            <a:br>
              <a:rPr lang="en-US" altLang="en-US" sz="3200" b="1">
                <a:solidFill>
                  <a:srgbClr val="FF0000"/>
                </a:solidFill>
                <a:effectLst>
                  <a:outerShdw blurRad="38100" dist="38100" dir="2700000" algn="tl">
                    <a:srgbClr val="FFFFFF"/>
                  </a:outerShdw>
                </a:effectLst>
                <a:latin typeface="Arial" panose="020B0604020202020204" pitchFamily="34" charset="0"/>
                <a:cs typeface="Arial Unicode MS" charset="0"/>
              </a:rPr>
            </a:br>
            <a:r>
              <a:rPr lang="en-US" altLang="en-US" sz="3200" b="1">
                <a:solidFill>
                  <a:srgbClr val="FF0000"/>
                </a:solidFill>
                <a:effectLst>
                  <a:outerShdw blurRad="38100" dist="38100" dir="2700000" algn="tl">
                    <a:srgbClr val="FFFFFF"/>
                  </a:outerShdw>
                </a:effectLst>
                <a:latin typeface="Arial" panose="020B0604020202020204" pitchFamily="34" charset="0"/>
                <a:cs typeface="Arial Unicode MS" charset="0"/>
              </a:rPr>
              <a:t>Restricted</a:t>
            </a:r>
          </a:p>
        </p:txBody>
      </p:sp>
      <p:sp>
        <p:nvSpPr>
          <p:cNvPr id="8195" name="Text Box 2">
            <a:extLst>
              <a:ext uri="{FF2B5EF4-FFF2-40B4-BE49-F238E27FC236}">
                <a16:creationId xmlns:a16="http://schemas.microsoft.com/office/drawing/2014/main" id="{6E87C9F4-73D7-4EF3-B5EF-EBF3C1F1E87D}"/>
              </a:ext>
            </a:extLst>
          </p:cNvPr>
          <p:cNvSpPr txBox="1">
            <a:spLocks noChangeArrowheads="1"/>
          </p:cNvSpPr>
          <p:nvPr/>
        </p:nvSpPr>
        <p:spPr bwMode="auto">
          <a:xfrm>
            <a:off x="685800" y="1600200"/>
            <a:ext cx="7743825" cy="5621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342900" indent="-322263">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chemeClr val="bg1"/>
                </a:solidFill>
                <a:latin typeface="Times New Roman" panose="02020603050405020304" pitchFamily="18" charset="0"/>
                <a:cs typeface="Arial" panose="020B0604020202020204" pitchFamily="34" charset="0"/>
              </a:defRPr>
            </a:lvl9pPr>
          </a:lstStyle>
          <a:p>
            <a:pPr algn="ctr" eaLnBrk="1" hangingPunct="1">
              <a:spcBef>
                <a:spcPts val="1100"/>
              </a:spcBef>
              <a:buClrTx/>
              <a:buFontTx/>
              <a:buNone/>
            </a:pPr>
            <a:r>
              <a:rPr lang="en-US" altLang="en-US" sz="3200">
                <a:solidFill>
                  <a:srgbClr val="FFFFFF"/>
                </a:solidFill>
                <a:latin typeface="Arial" panose="020B0604020202020204" pitchFamily="34" charset="0"/>
                <a:cs typeface="Arial Unicode MS" charset="0"/>
              </a:rPr>
              <a:t>All rights reserved</a:t>
            </a:r>
          </a:p>
          <a:p>
            <a:pPr algn="ctr" eaLnBrk="1" hangingPunct="1">
              <a:spcBef>
                <a:spcPts val="1100"/>
              </a:spcBef>
              <a:buClrTx/>
              <a:buFontTx/>
              <a:buNone/>
            </a:pPr>
            <a:endParaRPr lang="en-US" altLang="en-US" sz="3200">
              <a:solidFill>
                <a:srgbClr val="FFFFFF"/>
              </a:solidFill>
              <a:latin typeface="Arial" panose="020B0604020202020204" pitchFamily="34" charset="0"/>
              <a:cs typeface="Arial Unicode MS" charset="0"/>
            </a:endParaRPr>
          </a:p>
          <a:p>
            <a:pPr algn="ctr" eaLnBrk="1" hangingPunct="1">
              <a:spcBef>
                <a:spcPts val="1100"/>
              </a:spcBef>
              <a:buClrTx/>
              <a:buFontTx/>
              <a:buNone/>
            </a:pPr>
            <a:r>
              <a:rPr lang="en-US" altLang="en-US" sz="3200">
                <a:solidFill>
                  <a:srgbClr val="FFFFFF"/>
                </a:solidFill>
                <a:latin typeface="Arial" panose="020B0604020202020204" pitchFamily="34" charset="0"/>
                <a:cs typeface="Arial Unicode MS" charset="0"/>
              </a:rPr>
              <a:t>Copyright by Dr. Marek A. Suchenek </a:t>
            </a:r>
            <a:r>
              <a:rPr lang="en-US" altLang="en-US" sz="3200">
                <a:solidFill>
                  <a:srgbClr val="FFFFFF"/>
                </a:solidFill>
                <a:latin typeface="Arial" panose="020B0604020202020204" pitchFamily="34" charset="0"/>
              </a:rPr>
              <a:t>©</a:t>
            </a:r>
          </a:p>
          <a:p>
            <a:pPr algn="ctr" eaLnBrk="1" hangingPunct="1">
              <a:spcBef>
                <a:spcPts val="1100"/>
              </a:spcBef>
              <a:buClrTx/>
              <a:buFontTx/>
              <a:buNone/>
            </a:pPr>
            <a:endParaRPr lang="en-US" altLang="en-US" sz="1800">
              <a:solidFill>
                <a:srgbClr val="FFFFFF"/>
              </a:solidFill>
              <a:latin typeface="Arial" panose="020B0604020202020204" pitchFamily="34" charset="0"/>
            </a:endParaRPr>
          </a:p>
          <a:p>
            <a:pPr algn="ctr" eaLnBrk="1" hangingPunct="1">
              <a:spcBef>
                <a:spcPts val="1100"/>
              </a:spcBef>
              <a:buClrTx/>
              <a:buFontTx/>
              <a:buNone/>
            </a:pPr>
            <a:r>
              <a:rPr lang="en-US" altLang="en-US" sz="1800">
                <a:solidFill>
                  <a:srgbClr val="FFFFFF"/>
                </a:solidFill>
                <a:latin typeface="Arial" panose="020B0604020202020204" pitchFamily="34" charset="0"/>
              </a:rPr>
              <a:t>and by other parties</a:t>
            </a:r>
          </a:p>
          <a:p>
            <a:pPr algn="ctr" eaLnBrk="1" hangingPunct="1">
              <a:spcBef>
                <a:spcPts val="1100"/>
              </a:spcBef>
              <a:buClrTx/>
              <a:buFontTx/>
              <a:buNone/>
            </a:pPr>
            <a:r>
              <a:rPr lang="en-US" altLang="en-US" sz="1800">
                <a:solidFill>
                  <a:srgbClr val="FFFFFF"/>
                </a:solidFill>
                <a:latin typeface="Arial" panose="020B0604020202020204" pitchFamily="34" charset="0"/>
              </a:rPr>
              <a:t>when the source is indicated</a:t>
            </a:r>
          </a:p>
        </p:txBody>
      </p:sp>
      <p:pic>
        <p:nvPicPr>
          <p:cNvPr id="2" name="Audio 1">
            <a:hlinkClick r:id="" action="ppaction://media"/>
            <a:extLst>
              <a:ext uri="{FF2B5EF4-FFF2-40B4-BE49-F238E27FC236}">
                <a16:creationId xmlns:a16="http://schemas.microsoft.com/office/drawing/2014/main" id="{05B2A375-276D-4669-8934-DD7AFD6DED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240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33793" name="Text Box 1">
            <a:extLst>
              <a:ext uri="{FF2B5EF4-FFF2-40B4-BE49-F238E27FC236}">
                <a16:creationId xmlns:a16="http://schemas.microsoft.com/office/drawing/2014/main" id="{ABFB13BF-D8FD-457E-82EC-4DD5D250249E}"/>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A fatal flaw</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63491" name="Text Box 2">
            <a:extLst>
              <a:ext uri="{FF2B5EF4-FFF2-40B4-BE49-F238E27FC236}">
                <a16:creationId xmlns:a16="http://schemas.microsoft.com/office/drawing/2014/main" id="{5C301CFD-064B-47DB-8FCF-E16F3AB116F5}"/>
              </a:ext>
            </a:extLst>
          </p:cNvPr>
          <p:cNvSpPr txBox="1">
            <a:spLocks noChangeArrowheads="1"/>
          </p:cNvSpPr>
          <p:nvPr/>
        </p:nvSpPr>
        <p:spPr bwMode="auto">
          <a:xfrm>
            <a:off x="685800" y="1981200"/>
            <a:ext cx="7772400" cy="7194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36550" indent="-309563">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9pPr>
          </a:lstStyle>
          <a:p>
            <a:pPr eaLnBrk="1" hangingPunct="1">
              <a:spcBef>
                <a:spcPts val="800"/>
              </a:spcBef>
              <a:buClrTx/>
              <a:buFontTx/>
              <a:buNone/>
            </a:pPr>
            <a:r>
              <a:rPr lang="en-US" altLang="en-US" sz="3200">
                <a:solidFill>
                  <a:srgbClr val="FFFFFF"/>
                </a:solidFill>
                <a:latin typeface="Arial" panose="020B0604020202020204" pitchFamily="34" charset="0"/>
              </a:rPr>
              <a:t>Example</a:t>
            </a: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r>
              <a:rPr lang="en-US" altLang="en-US" sz="3200">
                <a:solidFill>
                  <a:srgbClr val="FFFFFF"/>
                </a:solidFill>
                <a:latin typeface="Arial" panose="020B0604020202020204" pitchFamily="34" charset="0"/>
              </a:rPr>
              <a:t>Let C be some very powerful computer with software that can prove things using proof system Pr. </a:t>
            </a:r>
            <a:r>
              <a:rPr lang="en-US" altLang="en-US" sz="3200">
                <a:solidFill>
                  <a:srgbClr val="FFFF00"/>
                </a:solidFill>
                <a:latin typeface="Arial" panose="020B0604020202020204" pitchFamily="34" charset="0"/>
              </a:rPr>
              <a:t>For instance, C can be operated by a very clever professor who is the best expert in proving things with and without computers.</a:t>
            </a: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600">
              <a:solidFill>
                <a:srgbClr val="00FFFF"/>
              </a:solidFill>
              <a:latin typeface="Arial" panose="020B0604020202020204" pitchFamily="34" charset="0"/>
            </a:endParaRPr>
          </a:p>
          <a:p>
            <a:pPr algn="ctr" eaLnBrk="1" hangingPunct="1">
              <a:spcBef>
                <a:spcPts val="800"/>
              </a:spcBef>
              <a:buClrTx/>
              <a:buFontTx/>
              <a:buNone/>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519CCF49-AFF1-43DF-9345-1F986E847F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3330"/>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34817" name="Text Box 1">
            <a:extLst>
              <a:ext uri="{FF2B5EF4-FFF2-40B4-BE49-F238E27FC236}">
                <a16:creationId xmlns:a16="http://schemas.microsoft.com/office/drawing/2014/main" id="{0C5C7518-F1E9-44DD-B622-B22CBBF0D9F3}"/>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A fatal flaw</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65539" name="Text Box 2">
            <a:extLst>
              <a:ext uri="{FF2B5EF4-FFF2-40B4-BE49-F238E27FC236}">
                <a16:creationId xmlns:a16="http://schemas.microsoft.com/office/drawing/2014/main" id="{19B4D774-85AB-4872-B74B-4AAA8C0B4422}"/>
              </a:ext>
            </a:extLst>
          </p:cNvPr>
          <p:cNvSpPr txBox="1">
            <a:spLocks noChangeArrowheads="1"/>
          </p:cNvSpPr>
          <p:nvPr/>
        </p:nvSpPr>
        <p:spPr bwMode="auto">
          <a:xfrm>
            <a:off x="685800" y="1981200"/>
            <a:ext cx="7772400" cy="5233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36550" indent="-309563">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9pPr>
          </a:lstStyle>
          <a:p>
            <a:pPr eaLnBrk="1" hangingPunct="1">
              <a:spcBef>
                <a:spcPts val="800"/>
              </a:spcBef>
              <a:buClrTx/>
              <a:buFontTx/>
              <a:buNone/>
            </a:pPr>
            <a:r>
              <a:rPr lang="en-US" altLang="en-US" sz="3200">
                <a:solidFill>
                  <a:srgbClr val="FFFFFF"/>
                </a:solidFill>
                <a:latin typeface="Arial" panose="020B0604020202020204" pitchFamily="34" charset="0"/>
              </a:rPr>
              <a:t>Example</a:t>
            </a: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r>
              <a:rPr lang="en-US" altLang="en-US" sz="3200">
                <a:solidFill>
                  <a:srgbClr val="FFFFFF"/>
                </a:solidFill>
                <a:latin typeface="Arial" panose="020B0604020202020204" pitchFamily="34" charset="0"/>
              </a:rPr>
              <a:t>Let C be some very powerful computer with software that can prove things using proof system Pr.</a:t>
            </a: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600">
              <a:solidFill>
                <a:srgbClr val="00FFFF"/>
              </a:solidFill>
              <a:latin typeface="Arial" panose="020B0604020202020204" pitchFamily="34" charset="0"/>
            </a:endParaRPr>
          </a:p>
          <a:p>
            <a:pPr algn="ctr" eaLnBrk="1" hangingPunct="1">
              <a:spcBef>
                <a:spcPts val="800"/>
              </a:spcBef>
              <a:buClrTx/>
              <a:buFontTx/>
              <a:buNone/>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D0614515-6B3F-4232-A930-F0F0F78ED7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1101"/>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35841" name="Text Box 1">
            <a:extLst>
              <a:ext uri="{FF2B5EF4-FFF2-40B4-BE49-F238E27FC236}">
                <a16:creationId xmlns:a16="http://schemas.microsoft.com/office/drawing/2014/main" id="{82B7B44D-8B7B-42D8-8D57-F0F00C73E687}"/>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A fatal flaw</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67587" name="Text Box 2">
            <a:extLst>
              <a:ext uri="{FF2B5EF4-FFF2-40B4-BE49-F238E27FC236}">
                <a16:creationId xmlns:a16="http://schemas.microsoft.com/office/drawing/2014/main" id="{FC2D2FD4-2B4C-48B1-89E8-99366546C7AC}"/>
              </a:ext>
            </a:extLst>
          </p:cNvPr>
          <p:cNvSpPr txBox="1">
            <a:spLocks noChangeArrowheads="1"/>
          </p:cNvSpPr>
          <p:nvPr/>
        </p:nvSpPr>
        <p:spPr bwMode="auto">
          <a:xfrm>
            <a:off x="685800" y="1981200"/>
            <a:ext cx="7772400" cy="6418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36550" indent="-309563">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9pPr>
          </a:lstStyle>
          <a:p>
            <a:pPr eaLnBrk="1" hangingPunct="1">
              <a:spcBef>
                <a:spcPts val="800"/>
              </a:spcBef>
              <a:buClrTx/>
              <a:buFontTx/>
              <a:buNone/>
            </a:pPr>
            <a:r>
              <a:rPr lang="en-US" altLang="en-US" sz="3200">
                <a:solidFill>
                  <a:srgbClr val="FFFFFF"/>
                </a:solidFill>
                <a:latin typeface="Arial" panose="020B0604020202020204" pitchFamily="34" charset="0"/>
              </a:rPr>
              <a:t>Example</a:t>
            </a: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r>
              <a:rPr lang="en-US" altLang="en-US" sz="3200">
                <a:solidFill>
                  <a:srgbClr val="FFFFFF"/>
                </a:solidFill>
                <a:latin typeface="Arial" panose="020B0604020202020204" pitchFamily="34" charset="0"/>
              </a:rPr>
              <a:t>Let C be some very powerful computer with software that can prove things using proof system Pr.</a:t>
            </a: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r>
              <a:rPr lang="en-US" altLang="en-US" sz="3200">
                <a:solidFill>
                  <a:srgbClr val="00FFFF"/>
                </a:solidFill>
                <a:latin typeface="Arial" panose="020B0604020202020204" pitchFamily="34" charset="0"/>
              </a:rPr>
              <a:t>Computer C cannot prove this sentence.</a:t>
            </a: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600">
              <a:solidFill>
                <a:srgbClr val="00FFFF"/>
              </a:solidFill>
              <a:latin typeface="Arial" panose="020B0604020202020204" pitchFamily="34" charset="0"/>
            </a:endParaRPr>
          </a:p>
          <a:p>
            <a:pPr algn="ctr" eaLnBrk="1" hangingPunct="1">
              <a:spcBef>
                <a:spcPts val="800"/>
              </a:spcBef>
              <a:buClrTx/>
              <a:buFontTx/>
              <a:buNone/>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1EE01040-779F-41FC-988A-C4166E7A65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16821"/>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36865" name="Text Box 1">
            <a:extLst>
              <a:ext uri="{FF2B5EF4-FFF2-40B4-BE49-F238E27FC236}">
                <a16:creationId xmlns:a16="http://schemas.microsoft.com/office/drawing/2014/main" id="{752DFF70-5896-4BDF-AE9E-48DC3F3DDEDD}"/>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A fatal flaw</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69635" name="Text Box 2">
            <a:extLst>
              <a:ext uri="{FF2B5EF4-FFF2-40B4-BE49-F238E27FC236}">
                <a16:creationId xmlns:a16="http://schemas.microsoft.com/office/drawing/2014/main" id="{F4696D7D-D6AE-4929-B0B8-63068EAE3C9A}"/>
              </a:ext>
            </a:extLst>
          </p:cNvPr>
          <p:cNvSpPr txBox="1">
            <a:spLocks noChangeArrowheads="1"/>
          </p:cNvSpPr>
          <p:nvPr/>
        </p:nvSpPr>
        <p:spPr bwMode="auto">
          <a:xfrm>
            <a:off x="685800" y="1981200"/>
            <a:ext cx="7772400" cy="659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42900" indent="-328613">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chemeClr val="bg1"/>
                </a:solidFill>
                <a:latin typeface="Times New Roman" panose="02020603050405020304" pitchFamily="18" charset="0"/>
                <a:cs typeface="Arial" panose="020B0604020202020204" pitchFamily="34" charset="0"/>
              </a:defRPr>
            </a:lvl9pPr>
          </a:lstStyle>
          <a:p>
            <a:pPr eaLnBrk="1" hangingPunct="1">
              <a:spcBef>
                <a:spcPts val="800"/>
              </a:spcBef>
              <a:buClrTx/>
              <a:buFontTx/>
              <a:buNone/>
            </a:pPr>
            <a:r>
              <a:rPr lang="en-US" altLang="en-US" sz="3200">
                <a:solidFill>
                  <a:srgbClr val="FFFFFF"/>
                </a:solidFill>
                <a:latin typeface="Arial" panose="020B0604020202020204" pitchFamily="34" charset="0"/>
              </a:rPr>
              <a:t>Kurt G</a:t>
            </a:r>
            <a:r>
              <a:rPr lang="en-US" altLang="en-US" sz="3200">
                <a:solidFill>
                  <a:srgbClr val="FFFFFF"/>
                </a:solidFill>
                <a:latin typeface="DejaVu Sans" charset="0"/>
                <a:cs typeface="DejaVu Sans" charset="0"/>
              </a:rPr>
              <a:t>ö</a:t>
            </a:r>
            <a:r>
              <a:rPr lang="en-US" altLang="en-US" sz="3200">
                <a:solidFill>
                  <a:srgbClr val="FFFFFF"/>
                </a:solidFill>
                <a:latin typeface="Arial" panose="020B0604020202020204" pitchFamily="34" charset="0"/>
                <a:cs typeface="DejaVu Sans" charset="0"/>
              </a:rPr>
              <a:t>del</a:t>
            </a: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r>
              <a:rPr lang="en-US" altLang="en-US" sz="3200">
                <a:solidFill>
                  <a:srgbClr val="00FFFF"/>
                </a:solidFill>
                <a:latin typeface="Arial" panose="020B0604020202020204" pitchFamily="34" charset="0"/>
              </a:rPr>
              <a:t>Computer C cannot prove this sentence.</a:t>
            </a: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p:txBody>
      </p:sp>
      <p:pic>
        <p:nvPicPr>
          <p:cNvPr id="69636" name="Picture 3">
            <a:extLst>
              <a:ext uri="{FF2B5EF4-FFF2-40B4-BE49-F238E27FC236}">
                <a16:creationId xmlns:a16="http://schemas.microsoft.com/office/drawing/2014/main" id="{C892E9A0-C29B-4CF3-A962-E275E80926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9350" y="2538413"/>
            <a:ext cx="1847850" cy="27797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E30FF225-0531-43D9-9C06-C5CE85D6800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med" advTm="65073"/>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37889" name="Text Box 1">
            <a:extLst>
              <a:ext uri="{FF2B5EF4-FFF2-40B4-BE49-F238E27FC236}">
                <a16:creationId xmlns:a16="http://schemas.microsoft.com/office/drawing/2014/main" id="{C7B5E13E-0FFB-4576-8CF9-1F9F4C8EA76A}"/>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A fatal flaw</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71683" name="Text Box 2">
            <a:extLst>
              <a:ext uri="{FF2B5EF4-FFF2-40B4-BE49-F238E27FC236}">
                <a16:creationId xmlns:a16="http://schemas.microsoft.com/office/drawing/2014/main" id="{B2DA5014-3E7C-4965-9249-9AD557F7235C}"/>
              </a:ext>
            </a:extLst>
          </p:cNvPr>
          <p:cNvSpPr txBox="1">
            <a:spLocks noChangeArrowheads="1"/>
          </p:cNvSpPr>
          <p:nvPr/>
        </p:nvSpPr>
        <p:spPr bwMode="auto">
          <a:xfrm>
            <a:off x="685800" y="1981200"/>
            <a:ext cx="7772400" cy="6418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36550" indent="-309563">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9pPr>
          </a:lstStyle>
          <a:p>
            <a:pPr eaLnBrk="1" hangingPunct="1">
              <a:spcBef>
                <a:spcPts val="800"/>
              </a:spcBef>
              <a:buClrTx/>
              <a:buFontTx/>
              <a:buNone/>
            </a:pPr>
            <a:r>
              <a:rPr lang="en-US" altLang="en-US" sz="3200">
                <a:solidFill>
                  <a:srgbClr val="FFFFFF"/>
                </a:solidFill>
                <a:latin typeface="Arial" panose="020B0604020202020204" pitchFamily="34" charset="0"/>
              </a:rPr>
              <a:t>Example</a:t>
            </a: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r>
              <a:rPr lang="en-US" altLang="en-US" sz="3200">
                <a:solidFill>
                  <a:srgbClr val="FFFFFF"/>
                </a:solidFill>
                <a:latin typeface="Arial" panose="020B0604020202020204" pitchFamily="34" charset="0"/>
              </a:rPr>
              <a:t>Let C be some very powerful computer with software that can prove things using proof system Pr.</a:t>
            </a: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r>
              <a:rPr lang="en-US" altLang="en-US" sz="3200">
                <a:solidFill>
                  <a:srgbClr val="00FFFF"/>
                </a:solidFill>
                <a:latin typeface="Arial" panose="020B0604020202020204" pitchFamily="34" charset="0"/>
              </a:rPr>
              <a:t>Computer C cannot prove this sentence.</a:t>
            </a: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600">
              <a:solidFill>
                <a:srgbClr val="00FFFF"/>
              </a:solidFill>
              <a:latin typeface="Arial" panose="020B0604020202020204" pitchFamily="34" charset="0"/>
            </a:endParaRPr>
          </a:p>
          <a:p>
            <a:pPr algn="ctr" eaLnBrk="1" hangingPunct="1">
              <a:spcBef>
                <a:spcPts val="800"/>
              </a:spcBef>
              <a:buClrTx/>
              <a:buFontTx/>
              <a:buNone/>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58ABFA9F-A051-4BBB-B770-A70B10CD4D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2976"/>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38913" name="Text Box 1">
            <a:extLst>
              <a:ext uri="{FF2B5EF4-FFF2-40B4-BE49-F238E27FC236}">
                <a16:creationId xmlns:a16="http://schemas.microsoft.com/office/drawing/2014/main" id="{178BACFB-6E48-4A37-9C03-F76C12CE87BD}"/>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A fatal flaw</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73731" name="Text Box 2">
            <a:extLst>
              <a:ext uri="{FF2B5EF4-FFF2-40B4-BE49-F238E27FC236}">
                <a16:creationId xmlns:a16="http://schemas.microsoft.com/office/drawing/2014/main" id="{382F3DE7-348E-49F0-AE4E-796B06E6B80E}"/>
              </a:ext>
            </a:extLst>
          </p:cNvPr>
          <p:cNvSpPr txBox="1">
            <a:spLocks noChangeArrowheads="1"/>
          </p:cNvSpPr>
          <p:nvPr/>
        </p:nvSpPr>
        <p:spPr bwMode="auto">
          <a:xfrm>
            <a:off x="685800" y="1981200"/>
            <a:ext cx="7772400" cy="7008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36550" indent="-309563">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9pPr>
          </a:lstStyle>
          <a:p>
            <a:pPr eaLnBrk="1" hangingPunct="1">
              <a:spcBef>
                <a:spcPts val="800"/>
              </a:spcBef>
              <a:buClrTx/>
              <a:buFontTx/>
              <a:buNone/>
            </a:pPr>
            <a:r>
              <a:rPr lang="en-US" altLang="en-US" sz="3200">
                <a:solidFill>
                  <a:srgbClr val="FFFFFF"/>
                </a:solidFill>
                <a:latin typeface="Arial" panose="020B0604020202020204" pitchFamily="34" charset="0"/>
              </a:rPr>
              <a:t>Example</a:t>
            </a: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r>
              <a:rPr lang="en-US" altLang="en-US" sz="3200">
                <a:solidFill>
                  <a:srgbClr val="FFFFFF"/>
                </a:solidFill>
                <a:latin typeface="Arial" panose="020B0604020202020204" pitchFamily="34" charset="0"/>
              </a:rPr>
              <a:t>Let C be some very powerful computer with software that can prove things using proof system Pr.</a:t>
            </a: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r>
              <a:rPr lang="en-US" altLang="en-US" sz="3200">
                <a:solidFill>
                  <a:srgbClr val="00FFFF"/>
                </a:solidFill>
                <a:latin typeface="Arial" panose="020B0604020202020204" pitchFamily="34" charset="0"/>
              </a:rPr>
              <a:t>Computer C cannot prove this sentence.</a:t>
            </a:r>
          </a:p>
          <a:p>
            <a:pPr eaLnBrk="1" hangingPunct="1">
              <a:spcBef>
                <a:spcPts val="800"/>
              </a:spcBef>
              <a:buClrTx/>
              <a:buFontTx/>
              <a:buNone/>
            </a:pPr>
            <a:r>
              <a:rPr lang="en-US" altLang="en-US" sz="3200">
                <a:solidFill>
                  <a:srgbClr val="FFFF00"/>
                </a:solidFill>
                <a:latin typeface="Arial" panose="020B0604020202020204" pitchFamily="34" charset="0"/>
              </a:rPr>
              <a:t>But we can prove the above sentence!</a:t>
            </a: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600">
              <a:solidFill>
                <a:srgbClr val="00FFFF"/>
              </a:solidFill>
              <a:latin typeface="Arial" panose="020B0604020202020204" pitchFamily="34" charset="0"/>
            </a:endParaRPr>
          </a:p>
          <a:p>
            <a:pPr algn="ctr" eaLnBrk="1" hangingPunct="1">
              <a:spcBef>
                <a:spcPts val="800"/>
              </a:spcBef>
              <a:buClrTx/>
              <a:buFontTx/>
              <a:buNone/>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391F44F3-3E90-422C-AC12-4FDCE9788AA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20537"/>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39937" name="Text Box 1">
            <a:extLst>
              <a:ext uri="{FF2B5EF4-FFF2-40B4-BE49-F238E27FC236}">
                <a16:creationId xmlns:a16="http://schemas.microsoft.com/office/drawing/2014/main" id="{C49D5A97-C0E8-4B0F-AD00-21BA90A3B441}"/>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A fatal flaw</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75779" name="Text Box 2">
            <a:extLst>
              <a:ext uri="{FF2B5EF4-FFF2-40B4-BE49-F238E27FC236}">
                <a16:creationId xmlns:a16="http://schemas.microsoft.com/office/drawing/2014/main" id="{461A8226-9174-4D4E-AFFA-E312D018DCCA}"/>
              </a:ext>
            </a:extLst>
          </p:cNvPr>
          <p:cNvSpPr txBox="1">
            <a:spLocks noChangeArrowheads="1"/>
          </p:cNvSpPr>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36550" indent="-309563">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9pPr>
          </a:lstStyle>
          <a:p>
            <a:pPr eaLnBrk="1" hangingPunct="1">
              <a:spcBef>
                <a:spcPts val="800"/>
              </a:spcBef>
              <a:buClrTx/>
              <a:buFontTx/>
              <a:buNone/>
            </a:pPr>
            <a:r>
              <a:rPr lang="en-US" altLang="en-US" sz="3200">
                <a:solidFill>
                  <a:srgbClr val="00FFFF"/>
                </a:solidFill>
                <a:latin typeface="Arial" panose="020B0604020202020204" pitchFamily="34" charset="0"/>
              </a:rPr>
              <a:t>Computer C cannot prove this sentence.</a:t>
            </a:r>
          </a:p>
          <a:p>
            <a:pPr eaLnBrk="1" hangingPunct="1">
              <a:spcBef>
                <a:spcPts val="800"/>
              </a:spcBef>
              <a:buClrTx/>
              <a:buFontTx/>
              <a:buNone/>
            </a:pPr>
            <a:r>
              <a:rPr lang="en-US" altLang="en-US" sz="3200">
                <a:solidFill>
                  <a:srgbClr val="FFFF00"/>
                </a:solidFill>
                <a:latin typeface="Arial" panose="020B0604020202020204" pitchFamily="34" charset="0"/>
              </a:rPr>
              <a:t>But we can prove the above sentence!</a:t>
            </a: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600">
              <a:solidFill>
                <a:srgbClr val="00FFFF"/>
              </a:solidFill>
              <a:latin typeface="Arial" panose="020B0604020202020204" pitchFamily="34" charset="0"/>
            </a:endParaRPr>
          </a:p>
          <a:p>
            <a:pPr algn="ctr" eaLnBrk="1" hangingPunct="1">
              <a:spcBef>
                <a:spcPts val="800"/>
              </a:spcBef>
              <a:buClrTx/>
              <a:buFontTx/>
              <a:buNone/>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720CF748-815B-4DDD-A812-2942BB9B079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1798"/>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40961" name="Text Box 1">
            <a:extLst>
              <a:ext uri="{FF2B5EF4-FFF2-40B4-BE49-F238E27FC236}">
                <a16:creationId xmlns:a16="http://schemas.microsoft.com/office/drawing/2014/main" id="{4C21C97F-3C71-49DF-BCC7-EDCC9C77FAF5}"/>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A fatal flaw</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77827" name="Text Box 2">
            <a:extLst>
              <a:ext uri="{FF2B5EF4-FFF2-40B4-BE49-F238E27FC236}">
                <a16:creationId xmlns:a16="http://schemas.microsoft.com/office/drawing/2014/main" id="{52A40F34-D867-45D8-8CC0-EC410B19E236}"/>
              </a:ext>
            </a:extLst>
          </p:cNvPr>
          <p:cNvSpPr txBox="1">
            <a:spLocks noChangeArrowheads="1"/>
          </p:cNvSpPr>
          <p:nvPr/>
        </p:nvSpPr>
        <p:spPr bwMode="auto">
          <a:xfrm>
            <a:off x="685800" y="1981200"/>
            <a:ext cx="7772400" cy="4845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36550" indent="-309563">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9pPr>
          </a:lstStyle>
          <a:p>
            <a:pPr eaLnBrk="1" hangingPunct="1">
              <a:spcBef>
                <a:spcPts val="800"/>
              </a:spcBef>
              <a:buClrTx/>
              <a:buFontTx/>
              <a:buNone/>
            </a:pPr>
            <a:r>
              <a:rPr lang="en-US" altLang="en-US" sz="3200">
                <a:solidFill>
                  <a:srgbClr val="00FFFF"/>
                </a:solidFill>
                <a:latin typeface="Arial" panose="020B0604020202020204" pitchFamily="34" charset="0"/>
              </a:rPr>
              <a:t>Computer C cannot prove this sentence.</a:t>
            </a:r>
          </a:p>
          <a:p>
            <a:pPr eaLnBrk="1" hangingPunct="1">
              <a:spcBef>
                <a:spcPts val="800"/>
              </a:spcBef>
              <a:buClrTx/>
              <a:buFontTx/>
              <a:buNone/>
            </a:pPr>
            <a:r>
              <a:rPr lang="en-US" altLang="en-US" sz="3200">
                <a:solidFill>
                  <a:srgbClr val="FFFF00"/>
                </a:solidFill>
                <a:latin typeface="Arial" panose="020B0604020202020204" pitchFamily="34" charset="0"/>
              </a:rPr>
              <a:t>But we can prove the above sentence!</a:t>
            </a:r>
          </a:p>
          <a:p>
            <a:pPr eaLnBrk="1" hangingPunct="1">
              <a:spcBef>
                <a:spcPts val="800"/>
              </a:spcBef>
              <a:buClrTx/>
              <a:buFontTx/>
              <a:buNone/>
            </a:pPr>
            <a:endParaRPr lang="en-US" altLang="en-US" sz="3200">
              <a:solidFill>
                <a:srgbClr val="FFFF00"/>
              </a:solidFill>
              <a:latin typeface="Arial" panose="020B0604020202020204" pitchFamily="34" charset="0"/>
            </a:endParaRPr>
          </a:p>
          <a:p>
            <a:pPr eaLnBrk="1" hangingPunct="1">
              <a:spcBef>
                <a:spcPts val="800"/>
              </a:spcBef>
              <a:buClrTx/>
              <a:buFontTx/>
              <a:buNone/>
            </a:pPr>
            <a:r>
              <a:rPr lang="en-US" altLang="en-US" sz="3200">
                <a:solidFill>
                  <a:srgbClr val="FFFFFF"/>
                </a:solidFill>
                <a:latin typeface="Arial" panose="020B0604020202020204" pitchFamily="34" charset="0"/>
              </a:rPr>
              <a:t>If C can prove the above sentence</a:t>
            </a: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600">
              <a:solidFill>
                <a:srgbClr val="00FFFF"/>
              </a:solidFill>
              <a:latin typeface="Arial" panose="020B0604020202020204" pitchFamily="34" charset="0"/>
            </a:endParaRPr>
          </a:p>
          <a:p>
            <a:pPr algn="ctr" eaLnBrk="1" hangingPunct="1">
              <a:spcBef>
                <a:spcPts val="800"/>
              </a:spcBef>
              <a:buClrTx/>
              <a:buFontTx/>
              <a:buNone/>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DC80E28D-1B9A-49D1-A9AF-1630CEF326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40203"/>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41985" name="Text Box 1">
            <a:extLst>
              <a:ext uri="{FF2B5EF4-FFF2-40B4-BE49-F238E27FC236}">
                <a16:creationId xmlns:a16="http://schemas.microsoft.com/office/drawing/2014/main" id="{C317868E-22FB-44F1-B2C0-88D0F609BA6D}"/>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A fatal flaw</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79875" name="Text Box 2">
            <a:extLst>
              <a:ext uri="{FF2B5EF4-FFF2-40B4-BE49-F238E27FC236}">
                <a16:creationId xmlns:a16="http://schemas.microsoft.com/office/drawing/2014/main" id="{9E5BB9FF-15BB-47CC-99E5-A3BEAE8CD793}"/>
              </a:ext>
            </a:extLst>
          </p:cNvPr>
          <p:cNvSpPr txBox="1">
            <a:spLocks noChangeArrowheads="1"/>
          </p:cNvSpPr>
          <p:nvPr/>
        </p:nvSpPr>
        <p:spPr bwMode="auto">
          <a:xfrm>
            <a:off x="685800" y="1981200"/>
            <a:ext cx="7772400" cy="5335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36550" indent="-309563">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9pPr>
          </a:lstStyle>
          <a:p>
            <a:pPr eaLnBrk="1" hangingPunct="1">
              <a:spcBef>
                <a:spcPts val="800"/>
              </a:spcBef>
              <a:buClrTx/>
              <a:buFontTx/>
              <a:buNone/>
            </a:pPr>
            <a:r>
              <a:rPr lang="en-US" altLang="en-US" sz="3200">
                <a:solidFill>
                  <a:srgbClr val="00FFFF"/>
                </a:solidFill>
                <a:latin typeface="Arial" panose="020B0604020202020204" pitchFamily="34" charset="0"/>
              </a:rPr>
              <a:t>Computer C cannot prove this sentence.</a:t>
            </a:r>
          </a:p>
          <a:p>
            <a:pPr eaLnBrk="1" hangingPunct="1">
              <a:spcBef>
                <a:spcPts val="800"/>
              </a:spcBef>
              <a:buClrTx/>
              <a:buFontTx/>
              <a:buNone/>
            </a:pPr>
            <a:r>
              <a:rPr lang="en-US" altLang="en-US" sz="3200">
                <a:solidFill>
                  <a:srgbClr val="FFFF00"/>
                </a:solidFill>
                <a:latin typeface="Arial" panose="020B0604020202020204" pitchFamily="34" charset="0"/>
              </a:rPr>
              <a:t>But we can prove the above sentence!</a:t>
            </a:r>
          </a:p>
          <a:p>
            <a:pPr eaLnBrk="1" hangingPunct="1">
              <a:spcBef>
                <a:spcPts val="800"/>
              </a:spcBef>
              <a:buClrTx/>
              <a:buFontTx/>
              <a:buNone/>
            </a:pPr>
            <a:endParaRPr lang="en-US" altLang="en-US" sz="3200">
              <a:solidFill>
                <a:srgbClr val="FFFF00"/>
              </a:solidFill>
              <a:latin typeface="Arial" panose="020B0604020202020204" pitchFamily="34" charset="0"/>
            </a:endParaRPr>
          </a:p>
          <a:p>
            <a:pPr eaLnBrk="1" hangingPunct="1">
              <a:spcBef>
                <a:spcPts val="800"/>
              </a:spcBef>
              <a:buClrTx/>
              <a:buFontTx/>
              <a:buNone/>
            </a:pPr>
            <a:r>
              <a:rPr lang="en-US" altLang="en-US" sz="3200">
                <a:solidFill>
                  <a:srgbClr val="FFFFFF"/>
                </a:solidFill>
                <a:latin typeface="Arial" panose="020B0604020202020204" pitchFamily="34" charset="0"/>
              </a:rPr>
              <a:t>If C can prove the above sentence then the above sentence is true</a:t>
            </a: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600">
              <a:solidFill>
                <a:srgbClr val="00FFFF"/>
              </a:solidFill>
              <a:latin typeface="Arial" panose="020B0604020202020204" pitchFamily="34" charset="0"/>
            </a:endParaRPr>
          </a:p>
          <a:p>
            <a:pPr algn="ctr" eaLnBrk="1" hangingPunct="1">
              <a:spcBef>
                <a:spcPts val="800"/>
              </a:spcBef>
              <a:buClrTx/>
              <a:buFontTx/>
              <a:buNone/>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4708F5D6-2515-4863-B189-2EB78116ED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13500"/>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43009" name="Text Box 1">
            <a:extLst>
              <a:ext uri="{FF2B5EF4-FFF2-40B4-BE49-F238E27FC236}">
                <a16:creationId xmlns:a16="http://schemas.microsoft.com/office/drawing/2014/main" id="{B179DC24-133A-47C5-B9B6-11992F1CD676}"/>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A fatal flaw</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81923" name="Text Box 2">
            <a:extLst>
              <a:ext uri="{FF2B5EF4-FFF2-40B4-BE49-F238E27FC236}">
                <a16:creationId xmlns:a16="http://schemas.microsoft.com/office/drawing/2014/main" id="{4C12D924-5883-47FB-9E66-95CA85D406F4}"/>
              </a:ext>
            </a:extLst>
          </p:cNvPr>
          <p:cNvSpPr txBox="1">
            <a:spLocks noChangeArrowheads="1"/>
          </p:cNvSpPr>
          <p:nvPr/>
        </p:nvSpPr>
        <p:spPr bwMode="auto">
          <a:xfrm>
            <a:off x="685800" y="1981200"/>
            <a:ext cx="7772400" cy="5826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36550" indent="-309563">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9pPr>
          </a:lstStyle>
          <a:p>
            <a:pPr eaLnBrk="1" hangingPunct="1">
              <a:spcBef>
                <a:spcPts val="800"/>
              </a:spcBef>
              <a:buClrTx/>
              <a:buFontTx/>
              <a:buNone/>
            </a:pPr>
            <a:r>
              <a:rPr lang="en-US" altLang="en-US" sz="3200">
                <a:solidFill>
                  <a:srgbClr val="00FFFF"/>
                </a:solidFill>
                <a:latin typeface="Arial" panose="020B0604020202020204" pitchFamily="34" charset="0"/>
              </a:rPr>
              <a:t>Computer C cannot prove this sentence.</a:t>
            </a:r>
          </a:p>
          <a:p>
            <a:pPr eaLnBrk="1" hangingPunct="1">
              <a:spcBef>
                <a:spcPts val="800"/>
              </a:spcBef>
              <a:buClrTx/>
              <a:buFontTx/>
              <a:buNone/>
            </a:pPr>
            <a:r>
              <a:rPr lang="en-US" altLang="en-US" sz="3200">
                <a:solidFill>
                  <a:srgbClr val="FFFF00"/>
                </a:solidFill>
                <a:latin typeface="Arial" panose="020B0604020202020204" pitchFamily="34" charset="0"/>
              </a:rPr>
              <a:t>But we can prove the above sentence!</a:t>
            </a:r>
          </a:p>
          <a:p>
            <a:pPr eaLnBrk="1" hangingPunct="1">
              <a:spcBef>
                <a:spcPts val="800"/>
              </a:spcBef>
              <a:buClrTx/>
              <a:buFontTx/>
              <a:buNone/>
            </a:pPr>
            <a:endParaRPr lang="en-US" altLang="en-US" sz="3200">
              <a:solidFill>
                <a:srgbClr val="FFFF00"/>
              </a:solidFill>
              <a:latin typeface="Arial" panose="020B0604020202020204" pitchFamily="34" charset="0"/>
            </a:endParaRPr>
          </a:p>
          <a:p>
            <a:pPr eaLnBrk="1" hangingPunct="1">
              <a:spcBef>
                <a:spcPts val="800"/>
              </a:spcBef>
              <a:buClrTx/>
              <a:buFontTx/>
              <a:buNone/>
            </a:pPr>
            <a:r>
              <a:rPr lang="en-US" altLang="en-US" sz="3200">
                <a:solidFill>
                  <a:srgbClr val="FFFFFF"/>
                </a:solidFill>
                <a:latin typeface="Arial" panose="020B0604020202020204" pitchFamily="34" charset="0"/>
              </a:rPr>
              <a:t>If C can prove the above sentence then the above sentence is true because proofs never lie.</a:t>
            </a: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600">
              <a:solidFill>
                <a:srgbClr val="00FFFF"/>
              </a:solidFill>
              <a:latin typeface="Arial" panose="020B0604020202020204" pitchFamily="34" charset="0"/>
            </a:endParaRPr>
          </a:p>
          <a:p>
            <a:pPr algn="ctr" eaLnBrk="1" hangingPunct="1">
              <a:spcBef>
                <a:spcPts val="800"/>
              </a:spcBef>
              <a:buClrTx/>
              <a:buFontTx/>
              <a:buNone/>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D632EEC3-CB14-4C8D-AC66-557D085C7A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1704"/>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10242" name="Text Box 1">
            <a:extLst>
              <a:ext uri="{FF2B5EF4-FFF2-40B4-BE49-F238E27FC236}">
                <a16:creationId xmlns:a16="http://schemas.microsoft.com/office/drawing/2014/main" id="{43B1A78A-F2AE-4AB7-AB03-51D9728BF447}"/>
              </a:ext>
            </a:extLst>
          </p:cNvPr>
          <p:cNvSpPr txBox="1">
            <a:spLocks noChangeArrowheads="1"/>
          </p:cNvSpPr>
          <p:nvPr/>
        </p:nvSpPr>
        <p:spPr bwMode="auto">
          <a:xfrm>
            <a:off x="685800" y="450850"/>
            <a:ext cx="7743825" cy="2178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10243" name="Text Box 2">
            <a:extLst>
              <a:ext uri="{FF2B5EF4-FFF2-40B4-BE49-F238E27FC236}">
                <a16:creationId xmlns:a16="http://schemas.microsoft.com/office/drawing/2014/main" id="{86D70833-1ADF-4F87-80C4-5249652F6D1A}"/>
              </a:ext>
            </a:extLst>
          </p:cNvPr>
          <p:cNvSpPr txBox="1">
            <a:spLocks noChangeArrowheads="1"/>
          </p:cNvSpPr>
          <p:nvPr/>
        </p:nvSpPr>
        <p:spPr bwMode="auto">
          <a:xfrm>
            <a:off x="685800" y="-457200"/>
            <a:ext cx="7743825" cy="7678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342900" indent="-315913">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chemeClr val="bg1"/>
                </a:solidFill>
                <a:latin typeface="Times New Roman" panose="02020603050405020304" pitchFamily="18" charset="0"/>
                <a:cs typeface="Arial" panose="020B0604020202020204" pitchFamily="34" charset="0"/>
              </a:defRPr>
            </a:lvl9pPr>
          </a:lstStyle>
          <a:p>
            <a:pPr algn="ctr" eaLnBrk="1" hangingPunct="1">
              <a:spcBef>
                <a:spcPts val="1100"/>
              </a:spcBef>
              <a:buClrTx/>
              <a:buFontTx/>
              <a:buNone/>
            </a:pPr>
            <a:r>
              <a:rPr lang="en-US" altLang="en-US" sz="2800">
                <a:solidFill>
                  <a:srgbClr val="FF0000"/>
                </a:solidFill>
                <a:latin typeface="Arial" panose="020B0604020202020204" pitchFamily="34" charset="0"/>
              </a:rPr>
              <a:t>RESTRICTION: This is a restricted presentation. It has been provided exclusively for non-profit educational use by the students currently enrolled in this course and for the duration of this semester only. Any other use, disclosure, or any use by others (for example but not limited to: private use, news reporting, educating, criticism, research, reviewing, discussing, evaluating, copying, storing, distributing, circulating, posting and publishing) for whatever purpose is prohibited unless with prior authorization of the professor in this course and the copyright holder or holders.</a:t>
            </a:r>
          </a:p>
        </p:txBody>
      </p:sp>
      <p:pic>
        <p:nvPicPr>
          <p:cNvPr id="2" name="Audio 1">
            <a:hlinkClick r:id="" action="ppaction://media"/>
            <a:extLst>
              <a:ext uri="{FF2B5EF4-FFF2-40B4-BE49-F238E27FC236}">
                <a16:creationId xmlns:a16="http://schemas.microsoft.com/office/drawing/2014/main" id="{6756C196-1622-4FA1-A36E-0218E00AA6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3956"/>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44033" name="Text Box 1">
            <a:extLst>
              <a:ext uri="{FF2B5EF4-FFF2-40B4-BE49-F238E27FC236}">
                <a16:creationId xmlns:a16="http://schemas.microsoft.com/office/drawing/2014/main" id="{5BBE3C9B-07DC-4653-B620-DF71D6517E4E}"/>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A fatal flaw</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83971" name="Text Box 2">
            <a:extLst>
              <a:ext uri="{FF2B5EF4-FFF2-40B4-BE49-F238E27FC236}">
                <a16:creationId xmlns:a16="http://schemas.microsoft.com/office/drawing/2014/main" id="{936EA035-9E46-4B2B-A6B0-830713A9B758}"/>
              </a:ext>
            </a:extLst>
          </p:cNvPr>
          <p:cNvSpPr txBox="1">
            <a:spLocks noChangeArrowheads="1"/>
          </p:cNvSpPr>
          <p:nvPr/>
        </p:nvSpPr>
        <p:spPr bwMode="auto">
          <a:xfrm>
            <a:off x="685800" y="1981200"/>
            <a:ext cx="7772400" cy="7008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36550" indent="-309563">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9pPr>
          </a:lstStyle>
          <a:p>
            <a:pPr eaLnBrk="1" hangingPunct="1">
              <a:spcBef>
                <a:spcPts val="800"/>
              </a:spcBef>
              <a:buClrTx/>
              <a:buFontTx/>
              <a:buNone/>
            </a:pPr>
            <a:r>
              <a:rPr lang="en-US" altLang="en-US" sz="3200">
                <a:solidFill>
                  <a:srgbClr val="00FFFF"/>
                </a:solidFill>
                <a:latin typeface="Arial" panose="020B0604020202020204" pitchFamily="34" charset="0"/>
              </a:rPr>
              <a:t>Computer C cannot prove this sentence.</a:t>
            </a:r>
          </a:p>
          <a:p>
            <a:pPr eaLnBrk="1" hangingPunct="1">
              <a:spcBef>
                <a:spcPts val="800"/>
              </a:spcBef>
              <a:buClrTx/>
              <a:buFontTx/>
              <a:buNone/>
            </a:pPr>
            <a:r>
              <a:rPr lang="en-US" altLang="en-US" sz="3200">
                <a:solidFill>
                  <a:srgbClr val="FFFF00"/>
                </a:solidFill>
                <a:latin typeface="Arial" panose="020B0604020202020204" pitchFamily="34" charset="0"/>
              </a:rPr>
              <a:t>But we can prove the above sentence!</a:t>
            </a:r>
          </a:p>
          <a:p>
            <a:pPr eaLnBrk="1" hangingPunct="1">
              <a:spcBef>
                <a:spcPts val="800"/>
              </a:spcBef>
              <a:buClrTx/>
              <a:buFontTx/>
              <a:buNone/>
            </a:pPr>
            <a:endParaRPr lang="en-US" altLang="en-US" sz="3200">
              <a:solidFill>
                <a:srgbClr val="FFFF00"/>
              </a:solidFill>
              <a:latin typeface="Arial" panose="020B0604020202020204" pitchFamily="34" charset="0"/>
            </a:endParaRPr>
          </a:p>
          <a:p>
            <a:pPr eaLnBrk="1" hangingPunct="1">
              <a:spcBef>
                <a:spcPts val="800"/>
              </a:spcBef>
              <a:buClrTx/>
              <a:buFontTx/>
              <a:buNone/>
            </a:pPr>
            <a:r>
              <a:rPr lang="en-US" altLang="en-US" sz="3200">
                <a:solidFill>
                  <a:srgbClr val="FFFFFF"/>
                </a:solidFill>
                <a:latin typeface="Arial" panose="020B0604020202020204" pitchFamily="34" charset="0"/>
              </a:rPr>
              <a:t>If C can prove the above sentence then the above sentence is true because proofs never lie.</a:t>
            </a: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r>
              <a:rPr lang="en-US" altLang="en-US" sz="3200">
                <a:solidFill>
                  <a:srgbClr val="FFFFFF"/>
                </a:solidFill>
                <a:latin typeface="Arial" panose="020B0604020202020204" pitchFamily="34" charset="0"/>
              </a:rPr>
              <a:t>Therefore, C cannot prove it.</a:t>
            </a: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600">
              <a:solidFill>
                <a:srgbClr val="00FFFF"/>
              </a:solidFill>
              <a:latin typeface="Arial" panose="020B0604020202020204" pitchFamily="34" charset="0"/>
            </a:endParaRPr>
          </a:p>
          <a:p>
            <a:pPr algn="ctr" eaLnBrk="1" hangingPunct="1">
              <a:spcBef>
                <a:spcPts val="800"/>
              </a:spcBef>
              <a:buClrTx/>
              <a:buFontTx/>
              <a:buNone/>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6AFE494F-A3C8-4F8C-9DE7-5EF8D78555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22046"/>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45057" name="Text Box 1">
            <a:extLst>
              <a:ext uri="{FF2B5EF4-FFF2-40B4-BE49-F238E27FC236}">
                <a16:creationId xmlns:a16="http://schemas.microsoft.com/office/drawing/2014/main" id="{7E33A91F-6984-4098-B21E-3D8C6349766A}"/>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A fatal flaw</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86019" name="Text Box 2">
            <a:extLst>
              <a:ext uri="{FF2B5EF4-FFF2-40B4-BE49-F238E27FC236}">
                <a16:creationId xmlns:a16="http://schemas.microsoft.com/office/drawing/2014/main" id="{9007F15A-8D66-4B6B-B6C6-D2AF9DCD210A}"/>
              </a:ext>
            </a:extLst>
          </p:cNvPr>
          <p:cNvSpPr txBox="1">
            <a:spLocks noChangeArrowheads="1"/>
          </p:cNvSpPr>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36550" indent="-309563">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9pPr>
          </a:lstStyle>
          <a:p>
            <a:pPr eaLnBrk="1" hangingPunct="1">
              <a:spcBef>
                <a:spcPts val="800"/>
              </a:spcBef>
              <a:buClrTx/>
              <a:buFontTx/>
              <a:buNone/>
            </a:pPr>
            <a:r>
              <a:rPr lang="en-US" altLang="en-US" sz="3200">
                <a:solidFill>
                  <a:srgbClr val="FFFFFF"/>
                </a:solidFill>
                <a:latin typeface="Arial" panose="020B0604020202020204" pitchFamily="34" charset="0"/>
              </a:rPr>
              <a:t>Conclusion:</a:t>
            </a: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600">
              <a:solidFill>
                <a:srgbClr val="00FFFF"/>
              </a:solidFill>
              <a:latin typeface="Arial" panose="020B0604020202020204" pitchFamily="34" charset="0"/>
            </a:endParaRPr>
          </a:p>
          <a:p>
            <a:pPr algn="ctr" eaLnBrk="1" hangingPunct="1">
              <a:spcBef>
                <a:spcPts val="800"/>
              </a:spcBef>
              <a:buClrTx/>
              <a:buFontTx/>
              <a:buNone/>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2800D6AE-1E2A-409B-8A48-8D563EA84A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1612"/>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46081" name="Text Box 1">
            <a:extLst>
              <a:ext uri="{FF2B5EF4-FFF2-40B4-BE49-F238E27FC236}">
                <a16:creationId xmlns:a16="http://schemas.microsoft.com/office/drawing/2014/main" id="{F0BB4391-8C45-4C93-8B67-16813D44C297}"/>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A fatal flaw</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88067" name="Text Box 2">
            <a:extLst>
              <a:ext uri="{FF2B5EF4-FFF2-40B4-BE49-F238E27FC236}">
                <a16:creationId xmlns:a16="http://schemas.microsoft.com/office/drawing/2014/main" id="{3F05099D-9C9E-41EE-80A6-571363C32703}"/>
              </a:ext>
            </a:extLst>
          </p:cNvPr>
          <p:cNvSpPr txBox="1">
            <a:spLocks noChangeArrowheads="1"/>
          </p:cNvSpPr>
          <p:nvPr/>
        </p:nvSpPr>
        <p:spPr bwMode="auto">
          <a:xfrm>
            <a:off x="685800" y="1981200"/>
            <a:ext cx="7772400" cy="4252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36550" indent="-309563">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9pPr>
          </a:lstStyle>
          <a:p>
            <a:pPr eaLnBrk="1" hangingPunct="1">
              <a:spcBef>
                <a:spcPts val="800"/>
              </a:spcBef>
              <a:buClrTx/>
              <a:buFontTx/>
              <a:buNone/>
            </a:pPr>
            <a:r>
              <a:rPr lang="en-US" altLang="en-US" sz="3200">
                <a:solidFill>
                  <a:srgbClr val="FFFFFF"/>
                </a:solidFill>
                <a:latin typeface="Arial" panose="020B0604020202020204" pitchFamily="34" charset="0"/>
              </a:rPr>
              <a:t>Conclusion:</a:t>
            </a:r>
          </a:p>
          <a:p>
            <a:pPr eaLnBrk="1" hangingPunct="1">
              <a:spcBef>
                <a:spcPts val="800"/>
              </a:spcBef>
              <a:buClrTx/>
              <a:buFontTx/>
              <a:buNone/>
            </a:pPr>
            <a:endParaRPr lang="en-US" altLang="en-US" sz="3200">
              <a:solidFill>
                <a:srgbClr val="00FFFF"/>
              </a:solidFill>
              <a:latin typeface="Arial" panose="020B0604020202020204" pitchFamily="34" charset="0"/>
            </a:endParaRPr>
          </a:p>
          <a:p>
            <a:pPr eaLnBrk="1" hangingPunct="1">
              <a:spcBef>
                <a:spcPts val="800"/>
              </a:spcBef>
              <a:buClrTx/>
              <a:buFontTx/>
              <a:buNone/>
            </a:pPr>
            <a:r>
              <a:rPr lang="en-US" altLang="en-US" sz="3200">
                <a:solidFill>
                  <a:srgbClr val="FFFFFF"/>
                </a:solidFill>
                <a:latin typeface="Arial" panose="020B0604020202020204" pitchFamily="34" charset="0"/>
              </a:rPr>
              <a:t>For every computer C</a:t>
            </a: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600">
              <a:solidFill>
                <a:srgbClr val="00FFFF"/>
              </a:solidFill>
              <a:latin typeface="Arial" panose="020B0604020202020204" pitchFamily="34" charset="0"/>
            </a:endParaRPr>
          </a:p>
          <a:p>
            <a:pPr algn="ctr" eaLnBrk="1" hangingPunct="1">
              <a:spcBef>
                <a:spcPts val="800"/>
              </a:spcBef>
              <a:buClrTx/>
              <a:buFontTx/>
              <a:buNone/>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AA55DECA-D12B-4D3A-8523-30732D05B64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3098"/>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47105" name="Text Box 1">
            <a:extLst>
              <a:ext uri="{FF2B5EF4-FFF2-40B4-BE49-F238E27FC236}">
                <a16:creationId xmlns:a16="http://schemas.microsoft.com/office/drawing/2014/main" id="{D9796651-23E8-479C-968C-7D5E4C21CED1}"/>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A fatal flaw</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90115" name="Text Box 2">
            <a:extLst>
              <a:ext uri="{FF2B5EF4-FFF2-40B4-BE49-F238E27FC236}">
                <a16:creationId xmlns:a16="http://schemas.microsoft.com/office/drawing/2014/main" id="{DFE3747A-BF97-498C-99E9-49DCD738B8A5}"/>
              </a:ext>
            </a:extLst>
          </p:cNvPr>
          <p:cNvSpPr txBox="1">
            <a:spLocks noChangeArrowheads="1"/>
          </p:cNvSpPr>
          <p:nvPr/>
        </p:nvSpPr>
        <p:spPr bwMode="auto">
          <a:xfrm>
            <a:off x="685800" y="1981200"/>
            <a:ext cx="7772400" cy="4743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36550" indent="-309563">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9pPr>
          </a:lstStyle>
          <a:p>
            <a:pPr eaLnBrk="1" hangingPunct="1">
              <a:spcBef>
                <a:spcPts val="800"/>
              </a:spcBef>
              <a:buClrTx/>
              <a:buFontTx/>
              <a:buNone/>
            </a:pPr>
            <a:r>
              <a:rPr lang="en-US" altLang="en-US" sz="3200">
                <a:solidFill>
                  <a:srgbClr val="FFFFFF"/>
                </a:solidFill>
                <a:latin typeface="Arial" panose="020B0604020202020204" pitchFamily="34" charset="0"/>
              </a:rPr>
              <a:t>Conclusion:</a:t>
            </a:r>
          </a:p>
          <a:p>
            <a:pPr eaLnBrk="1" hangingPunct="1">
              <a:spcBef>
                <a:spcPts val="800"/>
              </a:spcBef>
              <a:buClrTx/>
              <a:buFontTx/>
              <a:buNone/>
            </a:pPr>
            <a:endParaRPr lang="en-US" altLang="en-US" sz="3200">
              <a:solidFill>
                <a:srgbClr val="00FFFF"/>
              </a:solidFill>
              <a:latin typeface="Arial" panose="020B0604020202020204" pitchFamily="34" charset="0"/>
            </a:endParaRPr>
          </a:p>
          <a:p>
            <a:pPr eaLnBrk="1" hangingPunct="1">
              <a:spcBef>
                <a:spcPts val="800"/>
              </a:spcBef>
              <a:buClrTx/>
              <a:buFontTx/>
              <a:buNone/>
            </a:pPr>
            <a:r>
              <a:rPr lang="en-US" altLang="en-US" sz="3200">
                <a:solidFill>
                  <a:srgbClr val="FFFFFF"/>
                </a:solidFill>
                <a:latin typeface="Arial" panose="020B0604020202020204" pitchFamily="34" charset="0"/>
              </a:rPr>
              <a:t>For every computer C there is a true sentence </a:t>
            </a:r>
            <a:r>
              <a:rPr lang="en-US" altLang="en-US" sz="3200">
                <a:solidFill>
                  <a:srgbClr val="FFFFFF"/>
                </a:solidFill>
                <a:latin typeface="DejaVu Sans" charset="0"/>
                <a:cs typeface="DejaVu Sans" charset="0"/>
              </a:rPr>
              <a:t>φ</a:t>
            </a: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600">
              <a:solidFill>
                <a:srgbClr val="00FFFF"/>
              </a:solidFill>
              <a:latin typeface="Arial" panose="020B0604020202020204" pitchFamily="34" charset="0"/>
            </a:endParaRPr>
          </a:p>
          <a:p>
            <a:pPr algn="ctr" eaLnBrk="1" hangingPunct="1">
              <a:spcBef>
                <a:spcPts val="800"/>
              </a:spcBef>
              <a:buClrTx/>
              <a:buFontTx/>
              <a:buNone/>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8876D1C0-4A60-4C57-A9BF-6CB75C901E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2262"/>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48129" name="Text Box 1">
            <a:extLst>
              <a:ext uri="{FF2B5EF4-FFF2-40B4-BE49-F238E27FC236}">
                <a16:creationId xmlns:a16="http://schemas.microsoft.com/office/drawing/2014/main" id="{E85FDFB3-AC7F-41DA-8553-AE5BD92C950E}"/>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A fatal flaw</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92163" name="Text Box 2">
            <a:extLst>
              <a:ext uri="{FF2B5EF4-FFF2-40B4-BE49-F238E27FC236}">
                <a16:creationId xmlns:a16="http://schemas.microsoft.com/office/drawing/2014/main" id="{5F1DCA06-1322-4DCA-80C6-0376BB4A9B2A}"/>
              </a:ext>
            </a:extLst>
          </p:cNvPr>
          <p:cNvSpPr txBox="1">
            <a:spLocks noChangeArrowheads="1"/>
          </p:cNvSpPr>
          <p:nvPr/>
        </p:nvSpPr>
        <p:spPr bwMode="auto">
          <a:xfrm>
            <a:off x="685800" y="1981200"/>
            <a:ext cx="7772400" cy="4743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36550" indent="-309563">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9pPr>
          </a:lstStyle>
          <a:p>
            <a:pPr eaLnBrk="1" hangingPunct="1">
              <a:spcBef>
                <a:spcPts val="800"/>
              </a:spcBef>
              <a:buClrTx/>
              <a:buFontTx/>
              <a:buNone/>
            </a:pPr>
            <a:r>
              <a:rPr lang="en-US" altLang="en-US" sz="3200">
                <a:solidFill>
                  <a:srgbClr val="FFFFFF"/>
                </a:solidFill>
                <a:latin typeface="Arial" panose="020B0604020202020204" pitchFamily="34" charset="0"/>
              </a:rPr>
              <a:t>Conclusion:</a:t>
            </a:r>
          </a:p>
          <a:p>
            <a:pPr eaLnBrk="1" hangingPunct="1">
              <a:spcBef>
                <a:spcPts val="800"/>
              </a:spcBef>
              <a:buClrTx/>
              <a:buFontTx/>
              <a:buNone/>
            </a:pPr>
            <a:endParaRPr lang="en-US" altLang="en-US" sz="3200">
              <a:solidFill>
                <a:srgbClr val="00FFFF"/>
              </a:solidFill>
              <a:latin typeface="Arial" panose="020B0604020202020204" pitchFamily="34" charset="0"/>
            </a:endParaRPr>
          </a:p>
          <a:p>
            <a:pPr eaLnBrk="1" hangingPunct="1">
              <a:spcBef>
                <a:spcPts val="800"/>
              </a:spcBef>
              <a:buClrTx/>
              <a:buFontTx/>
              <a:buNone/>
            </a:pPr>
            <a:r>
              <a:rPr lang="en-US" altLang="en-US" sz="3200">
                <a:solidFill>
                  <a:srgbClr val="FFFFFF"/>
                </a:solidFill>
                <a:latin typeface="Arial" panose="020B0604020202020204" pitchFamily="34" charset="0"/>
              </a:rPr>
              <a:t>For every computer C there is a true sentence </a:t>
            </a:r>
            <a:r>
              <a:rPr lang="en-US" altLang="en-US" sz="3200">
                <a:solidFill>
                  <a:srgbClr val="FFFFFF"/>
                </a:solidFill>
                <a:latin typeface="DejaVu Sans" charset="0"/>
                <a:cs typeface="DejaVu Sans" charset="0"/>
              </a:rPr>
              <a:t>φ that C cannot prove</a:t>
            </a: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600">
              <a:solidFill>
                <a:srgbClr val="00FFFF"/>
              </a:solidFill>
              <a:latin typeface="Arial" panose="020B0604020202020204" pitchFamily="34" charset="0"/>
            </a:endParaRPr>
          </a:p>
          <a:p>
            <a:pPr algn="ctr" eaLnBrk="1" hangingPunct="1">
              <a:spcBef>
                <a:spcPts val="800"/>
              </a:spcBef>
              <a:buClrTx/>
              <a:buFontTx/>
              <a:buNone/>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EC613A53-D0A9-4952-8163-2732463FD5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1774"/>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49153" name="Text Box 1">
            <a:extLst>
              <a:ext uri="{FF2B5EF4-FFF2-40B4-BE49-F238E27FC236}">
                <a16:creationId xmlns:a16="http://schemas.microsoft.com/office/drawing/2014/main" id="{8C842D1D-FF84-41DF-9226-27452D0293D4}"/>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A fatal flaw</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94211" name="Text Box 2">
            <a:extLst>
              <a:ext uri="{FF2B5EF4-FFF2-40B4-BE49-F238E27FC236}">
                <a16:creationId xmlns:a16="http://schemas.microsoft.com/office/drawing/2014/main" id="{F69A9362-CFFC-4726-A59E-B97E1ABB7384}"/>
              </a:ext>
            </a:extLst>
          </p:cNvPr>
          <p:cNvSpPr txBox="1">
            <a:spLocks noChangeArrowheads="1"/>
          </p:cNvSpPr>
          <p:nvPr/>
        </p:nvSpPr>
        <p:spPr bwMode="auto">
          <a:xfrm>
            <a:off x="685800" y="1981200"/>
            <a:ext cx="7772400" cy="5719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36550" indent="-309563">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9pPr>
          </a:lstStyle>
          <a:p>
            <a:pPr eaLnBrk="1" hangingPunct="1">
              <a:spcBef>
                <a:spcPts val="800"/>
              </a:spcBef>
              <a:buClrTx/>
              <a:buFontTx/>
              <a:buNone/>
            </a:pPr>
            <a:r>
              <a:rPr lang="en-US" altLang="en-US" sz="3200">
                <a:solidFill>
                  <a:srgbClr val="FFFFFF"/>
                </a:solidFill>
                <a:latin typeface="Arial" panose="020B0604020202020204" pitchFamily="34" charset="0"/>
              </a:rPr>
              <a:t>Conclusion:</a:t>
            </a:r>
          </a:p>
          <a:p>
            <a:pPr eaLnBrk="1" hangingPunct="1">
              <a:spcBef>
                <a:spcPts val="800"/>
              </a:spcBef>
              <a:buClrTx/>
              <a:buFontTx/>
              <a:buNone/>
            </a:pPr>
            <a:endParaRPr lang="en-US" altLang="en-US" sz="3200">
              <a:solidFill>
                <a:srgbClr val="00FFFF"/>
              </a:solidFill>
              <a:latin typeface="Arial" panose="020B0604020202020204" pitchFamily="34" charset="0"/>
            </a:endParaRPr>
          </a:p>
          <a:p>
            <a:pPr eaLnBrk="1" hangingPunct="1">
              <a:spcBef>
                <a:spcPts val="800"/>
              </a:spcBef>
              <a:buClrTx/>
              <a:buFontTx/>
              <a:buNone/>
            </a:pPr>
            <a:r>
              <a:rPr lang="en-US" altLang="en-US" sz="3200">
                <a:solidFill>
                  <a:srgbClr val="FFFFFF"/>
                </a:solidFill>
                <a:latin typeface="Arial" panose="020B0604020202020204" pitchFamily="34" charset="0"/>
              </a:rPr>
              <a:t>For every computer C there is a true sentence </a:t>
            </a:r>
            <a:r>
              <a:rPr lang="en-US" altLang="en-US" sz="3200">
                <a:solidFill>
                  <a:srgbClr val="FFFFFF"/>
                </a:solidFill>
                <a:latin typeface="DejaVu Sans" charset="0"/>
                <a:cs typeface="DejaVu Sans" charset="0"/>
              </a:rPr>
              <a:t>φ that C cannot prove even if all scientists of the world are helping it.</a:t>
            </a: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600">
              <a:solidFill>
                <a:srgbClr val="00FFFF"/>
              </a:solidFill>
              <a:latin typeface="Arial" panose="020B0604020202020204" pitchFamily="34" charset="0"/>
            </a:endParaRPr>
          </a:p>
          <a:p>
            <a:pPr algn="ctr" eaLnBrk="1" hangingPunct="1">
              <a:spcBef>
                <a:spcPts val="800"/>
              </a:spcBef>
              <a:buClrTx/>
              <a:buFontTx/>
              <a:buNone/>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D3066771-EE03-46AE-AA16-E7A728C828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14963"/>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50177" name="Text Box 1">
            <a:extLst>
              <a:ext uri="{FF2B5EF4-FFF2-40B4-BE49-F238E27FC236}">
                <a16:creationId xmlns:a16="http://schemas.microsoft.com/office/drawing/2014/main" id="{05D0C9B6-9BC0-4DEC-A744-A4E8DDAE064B}"/>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Computable functions</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96259" name="Text Box 2">
            <a:extLst>
              <a:ext uri="{FF2B5EF4-FFF2-40B4-BE49-F238E27FC236}">
                <a16:creationId xmlns:a16="http://schemas.microsoft.com/office/drawing/2014/main" id="{5A935EC4-890E-413B-A471-311C02656A61}"/>
              </a:ext>
            </a:extLst>
          </p:cNvPr>
          <p:cNvSpPr txBox="1">
            <a:spLocks noChangeArrowheads="1"/>
          </p:cNvSpPr>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36550" indent="-309563">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9pPr>
          </a:lstStyle>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600">
              <a:solidFill>
                <a:srgbClr val="00FFFF"/>
              </a:solidFill>
              <a:latin typeface="Arial" panose="020B0604020202020204" pitchFamily="34" charset="0"/>
            </a:endParaRPr>
          </a:p>
          <a:p>
            <a:pPr algn="ctr" eaLnBrk="1" hangingPunct="1">
              <a:spcBef>
                <a:spcPts val="800"/>
              </a:spcBef>
              <a:buClrTx/>
              <a:buFontTx/>
              <a:buNone/>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8211D016-C12A-4943-8F0E-12C73947BD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42735"/>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51201" name="Text Box 1">
            <a:extLst>
              <a:ext uri="{FF2B5EF4-FFF2-40B4-BE49-F238E27FC236}">
                <a16:creationId xmlns:a16="http://schemas.microsoft.com/office/drawing/2014/main" id="{DCF69AF7-4998-498C-8D3C-CC57B5E64115}"/>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Computable functions</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51202" name="Text Box 2">
            <a:extLst>
              <a:ext uri="{FF2B5EF4-FFF2-40B4-BE49-F238E27FC236}">
                <a16:creationId xmlns:a16="http://schemas.microsoft.com/office/drawing/2014/main" id="{1B90E1B1-C4A7-458E-BC93-F5743F6DE452}"/>
              </a:ext>
            </a:extLst>
          </p:cNvPr>
          <p:cNvSpPr txBox="1">
            <a:spLocks noChangeArrowheads="1"/>
          </p:cNvSpPr>
          <p:nvPr/>
        </p:nvSpPr>
        <p:spPr bwMode="auto">
          <a:xfrm>
            <a:off x="685800" y="1981200"/>
            <a:ext cx="7772400" cy="4114800"/>
          </a:xfrm>
          <a:prstGeom prst="rect">
            <a:avLst/>
          </a:prstGeom>
          <a:noFill/>
          <a:ln>
            <a:noFill/>
          </a:ln>
          <a:effectLst/>
        </p:spPr>
        <p:txBody>
          <a:bodyPr lIns="92160" tIns="46080" rIns="92160" bIns="46080"/>
          <a:lstStyle>
            <a:lvl1pPr marL="323850" indent="-315913">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1pPr>
            <a:lvl2pPr>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2pPr>
            <a:lvl3pPr>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3pPr>
            <a:lvl4pPr>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4pPr>
            <a:lvl5pPr>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9pPr>
          </a:lstStyle>
          <a:p>
            <a:pPr eaLnBrk="1" hangingPunct="1">
              <a:spcBef>
                <a:spcPts val="800"/>
              </a:spcBef>
              <a:buClr>
                <a:srgbClr val="FFFFFF"/>
              </a:buClr>
              <a:buSzPct val="100000"/>
              <a:buFont typeface="Times New Roman" panose="02020603050405020304" pitchFamily="18" charset="0"/>
              <a:buAutoNum type="arabicParenR"/>
              <a:defRPr/>
            </a:pPr>
            <a:r>
              <a:rPr lang="en-US" altLang="en-US" sz="3200">
                <a:latin typeface="Arial" panose="020B0604020202020204" pitchFamily="34" charset="0"/>
              </a:rPr>
              <a:t> Every function computed by a Java program is computable.</a:t>
            </a:r>
          </a:p>
          <a:p>
            <a:pPr marL="336550" indent="-309563" eaLnBrk="1" hangingPunct="1">
              <a:spcBef>
                <a:spcPts val="800"/>
              </a:spcBef>
              <a:buSzPct val="100000"/>
              <a:defRPr/>
            </a:pPr>
            <a:endParaRPr lang="en-US" altLang="en-US" sz="3200">
              <a:latin typeface="Arial" panose="020B0604020202020204" pitchFamily="34" charset="0"/>
            </a:endParaRPr>
          </a:p>
          <a:p>
            <a:pPr marL="336550" indent="-309563" eaLnBrk="1" hangingPunct="1">
              <a:spcBef>
                <a:spcPts val="800"/>
              </a:spcBef>
              <a:buSzPct val="100000"/>
              <a:defRPr/>
            </a:pPr>
            <a:endParaRPr lang="en-US" altLang="en-US" sz="3200">
              <a:latin typeface="Arial" panose="020B0604020202020204" pitchFamily="34" charset="0"/>
            </a:endParaRPr>
          </a:p>
          <a:p>
            <a:pPr marL="336550" indent="-309563" eaLnBrk="1" hangingPunct="1">
              <a:spcBef>
                <a:spcPts val="800"/>
              </a:spcBef>
              <a:buSzPct val="100000"/>
              <a:defRPr/>
            </a:pPr>
            <a:endParaRPr lang="en-US" altLang="en-US" sz="3600">
              <a:solidFill>
                <a:srgbClr val="00FFFF"/>
              </a:solidFill>
              <a:latin typeface="Arial" panose="020B0604020202020204" pitchFamily="34" charset="0"/>
            </a:endParaRPr>
          </a:p>
          <a:p>
            <a:pPr marL="336550" indent="-309563" algn="ctr" eaLnBrk="1" hangingPunct="1">
              <a:spcBef>
                <a:spcPts val="800"/>
              </a:spcBef>
              <a:buSzPct val="100000"/>
              <a:defRPr/>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44327BED-B616-4D05-B24A-DB946D3E0B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8625"/>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52225" name="Text Box 1">
            <a:extLst>
              <a:ext uri="{FF2B5EF4-FFF2-40B4-BE49-F238E27FC236}">
                <a16:creationId xmlns:a16="http://schemas.microsoft.com/office/drawing/2014/main" id="{87381F61-DE13-4FCF-98AA-F23B436566B4}"/>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Computable functions</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52226" name="Text Box 2">
            <a:extLst>
              <a:ext uri="{FF2B5EF4-FFF2-40B4-BE49-F238E27FC236}">
                <a16:creationId xmlns:a16="http://schemas.microsoft.com/office/drawing/2014/main" id="{DA5B6F4C-E58F-4127-A1A2-72A0D82AE37C}"/>
              </a:ext>
            </a:extLst>
          </p:cNvPr>
          <p:cNvSpPr txBox="1">
            <a:spLocks noChangeArrowheads="1"/>
          </p:cNvSpPr>
          <p:nvPr/>
        </p:nvSpPr>
        <p:spPr bwMode="auto">
          <a:xfrm>
            <a:off x="685800" y="1981200"/>
            <a:ext cx="7772400" cy="4743450"/>
          </a:xfrm>
          <a:prstGeom prst="rect">
            <a:avLst/>
          </a:prstGeom>
          <a:noFill/>
          <a:ln>
            <a:noFill/>
          </a:ln>
          <a:effectLst/>
        </p:spPr>
        <p:txBody>
          <a:bodyPr lIns="92160" tIns="46080" rIns="92160" bIns="46080"/>
          <a:lstStyle>
            <a:lvl1pPr marL="323850" indent="-315913">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1pPr>
            <a:lvl2pPr>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2pPr>
            <a:lvl3pPr>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3pPr>
            <a:lvl4pPr>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4pPr>
            <a:lvl5pPr>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9pPr>
          </a:lstStyle>
          <a:p>
            <a:pPr eaLnBrk="1" hangingPunct="1">
              <a:spcBef>
                <a:spcPts val="800"/>
              </a:spcBef>
              <a:buClr>
                <a:srgbClr val="FFFFFF"/>
              </a:buClr>
              <a:buSzPct val="100000"/>
              <a:buFont typeface="Times New Roman" panose="02020603050405020304" pitchFamily="18" charset="0"/>
              <a:buAutoNum type="arabicParenR"/>
              <a:defRPr/>
            </a:pPr>
            <a:r>
              <a:rPr lang="en-US" altLang="en-US" sz="3200">
                <a:latin typeface="Arial" panose="020B0604020202020204" pitchFamily="34" charset="0"/>
              </a:rPr>
              <a:t> Every function computed by a Java program is computable.</a:t>
            </a:r>
          </a:p>
          <a:p>
            <a:pPr marL="336550" indent="-309563" eaLnBrk="1" hangingPunct="1">
              <a:spcBef>
                <a:spcPts val="800"/>
              </a:spcBef>
              <a:buSzPct val="100000"/>
              <a:defRPr/>
            </a:pPr>
            <a:endParaRPr lang="en-US" altLang="en-US" sz="3200">
              <a:latin typeface="Arial" panose="020B0604020202020204" pitchFamily="34" charset="0"/>
            </a:endParaRPr>
          </a:p>
          <a:p>
            <a:pPr eaLnBrk="1" hangingPunct="1">
              <a:spcBef>
                <a:spcPts val="800"/>
              </a:spcBef>
              <a:buSzPct val="100000"/>
              <a:defRPr/>
            </a:pPr>
            <a:r>
              <a:rPr lang="en-US" altLang="en-US" sz="3200">
                <a:latin typeface="Arial" panose="020B0604020202020204" pitchFamily="34" charset="0"/>
              </a:rPr>
              <a:t>2)</a:t>
            </a:r>
            <a:r>
              <a:rPr lang="en-US" altLang="en-US" sz="3200">
                <a:solidFill>
                  <a:srgbClr val="00FFFF"/>
                </a:solidFill>
                <a:latin typeface="Arial" panose="020B0604020202020204" pitchFamily="34" charset="0"/>
              </a:rPr>
              <a:t> </a:t>
            </a:r>
            <a:r>
              <a:rPr lang="en-US" altLang="en-US" sz="3200">
                <a:latin typeface="Arial" panose="020B0604020202020204" pitchFamily="34" charset="0"/>
              </a:rPr>
              <a:t>No other function is computable.</a:t>
            </a:r>
          </a:p>
          <a:p>
            <a:pPr marL="336550" indent="-309563" eaLnBrk="1" hangingPunct="1">
              <a:spcBef>
                <a:spcPts val="800"/>
              </a:spcBef>
              <a:buSzPct val="100000"/>
              <a:defRPr/>
            </a:pPr>
            <a:endParaRPr lang="en-US" altLang="en-US" sz="3200">
              <a:latin typeface="Arial" panose="020B0604020202020204" pitchFamily="34" charset="0"/>
            </a:endParaRPr>
          </a:p>
          <a:p>
            <a:pPr marL="336550" indent="-309563" eaLnBrk="1" hangingPunct="1">
              <a:spcBef>
                <a:spcPts val="800"/>
              </a:spcBef>
              <a:buSzPct val="100000"/>
              <a:defRPr/>
            </a:pPr>
            <a:endParaRPr lang="en-US" altLang="en-US" sz="3200">
              <a:latin typeface="Arial" panose="020B0604020202020204" pitchFamily="34" charset="0"/>
            </a:endParaRPr>
          </a:p>
          <a:p>
            <a:pPr marL="336550" indent="-309563" eaLnBrk="1" hangingPunct="1">
              <a:spcBef>
                <a:spcPts val="800"/>
              </a:spcBef>
              <a:buSzPct val="100000"/>
              <a:defRPr/>
            </a:pPr>
            <a:endParaRPr lang="en-US" altLang="en-US" sz="3600">
              <a:solidFill>
                <a:srgbClr val="00FFFF"/>
              </a:solidFill>
              <a:latin typeface="Arial" panose="020B0604020202020204" pitchFamily="34" charset="0"/>
            </a:endParaRPr>
          </a:p>
          <a:p>
            <a:pPr marL="336550" indent="-309563" algn="ctr" eaLnBrk="1" hangingPunct="1">
              <a:spcBef>
                <a:spcPts val="800"/>
              </a:spcBef>
              <a:buSzPct val="100000"/>
              <a:defRPr/>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F605E396-1CF1-4AAB-986E-8B41012590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22888"/>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53249" name="Text Box 1">
            <a:extLst>
              <a:ext uri="{FF2B5EF4-FFF2-40B4-BE49-F238E27FC236}">
                <a16:creationId xmlns:a16="http://schemas.microsoft.com/office/drawing/2014/main" id="{2E9FBF76-4225-4A58-B37C-EB115BA977D1}"/>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Computable functions</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53250" name="Text Box 2">
            <a:extLst>
              <a:ext uri="{FF2B5EF4-FFF2-40B4-BE49-F238E27FC236}">
                <a16:creationId xmlns:a16="http://schemas.microsoft.com/office/drawing/2014/main" id="{12A6FF2A-C286-498E-98A4-02730417DFCD}"/>
              </a:ext>
            </a:extLst>
          </p:cNvPr>
          <p:cNvSpPr txBox="1">
            <a:spLocks noChangeArrowheads="1"/>
          </p:cNvSpPr>
          <p:nvPr/>
        </p:nvSpPr>
        <p:spPr bwMode="auto">
          <a:xfrm>
            <a:off x="685800" y="1981200"/>
            <a:ext cx="7772400" cy="5927725"/>
          </a:xfrm>
          <a:prstGeom prst="rect">
            <a:avLst/>
          </a:prstGeom>
          <a:noFill/>
          <a:ln>
            <a:noFill/>
          </a:ln>
          <a:effectLst/>
        </p:spPr>
        <p:txBody>
          <a:bodyPr lIns="92160" tIns="46080" rIns="92160" bIns="46080"/>
          <a:lstStyle>
            <a:lvl1pPr marL="323850" indent="-315913">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1pPr>
            <a:lvl2pPr>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2pPr>
            <a:lvl3pPr>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3pPr>
            <a:lvl4pPr>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4pPr>
            <a:lvl5pPr>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9pPr>
          </a:lstStyle>
          <a:p>
            <a:pPr eaLnBrk="1" hangingPunct="1">
              <a:spcBef>
                <a:spcPts val="800"/>
              </a:spcBef>
              <a:buClr>
                <a:srgbClr val="FFFFFF"/>
              </a:buClr>
              <a:buSzPct val="100000"/>
              <a:buFont typeface="Times New Roman" panose="02020603050405020304" pitchFamily="18" charset="0"/>
              <a:buAutoNum type="arabicParenR"/>
              <a:defRPr/>
            </a:pPr>
            <a:r>
              <a:rPr lang="en-US" altLang="en-US" sz="3200">
                <a:latin typeface="Arial" panose="020B0604020202020204" pitchFamily="34" charset="0"/>
              </a:rPr>
              <a:t> Every function computed by a Java program is computable.</a:t>
            </a:r>
          </a:p>
          <a:p>
            <a:pPr marL="336550" indent="-309563" eaLnBrk="1" hangingPunct="1">
              <a:spcBef>
                <a:spcPts val="800"/>
              </a:spcBef>
              <a:buSzPct val="100000"/>
              <a:defRPr/>
            </a:pPr>
            <a:endParaRPr lang="en-US" altLang="en-US" sz="3200">
              <a:latin typeface="Arial" panose="020B0604020202020204" pitchFamily="34" charset="0"/>
            </a:endParaRPr>
          </a:p>
          <a:p>
            <a:pPr eaLnBrk="1" hangingPunct="1">
              <a:spcBef>
                <a:spcPts val="800"/>
              </a:spcBef>
              <a:buSzPct val="100000"/>
              <a:defRPr/>
            </a:pPr>
            <a:r>
              <a:rPr lang="en-US" altLang="en-US" sz="3200">
                <a:latin typeface="Arial" panose="020B0604020202020204" pitchFamily="34" charset="0"/>
              </a:rPr>
              <a:t>2)</a:t>
            </a:r>
            <a:r>
              <a:rPr lang="en-US" altLang="en-US" sz="3200">
                <a:solidFill>
                  <a:srgbClr val="00FFFF"/>
                </a:solidFill>
                <a:latin typeface="Arial" panose="020B0604020202020204" pitchFamily="34" charset="0"/>
              </a:rPr>
              <a:t> </a:t>
            </a:r>
            <a:r>
              <a:rPr lang="en-US" altLang="en-US" sz="3200">
                <a:latin typeface="Arial" panose="020B0604020202020204" pitchFamily="34" charset="0"/>
              </a:rPr>
              <a:t>No other function is computable.</a:t>
            </a:r>
          </a:p>
          <a:p>
            <a:pPr marL="336550" indent="-309563" eaLnBrk="1" hangingPunct="1">
              <a:spcBef>
                <a:spcPts val="800"/>
              </a:spcBef>
              <a:buSzPct val="100000"/>
              <a:defRPr/>
            </a:pPr>
            <a:endParaRPr lang="en-US" altLang="en-US" sz="3200">
              <a:latin typeface="Arial" panose="020B0604020202020204" pitchFamily="34" charset="0"/>
            </a:endParaRPr>
          </a:p>
          <a:p>
            <a:pPr eaLnBrk="1" hangingPunct="1">
              <a:spcBef>
                <a:spcPts val="800"/>
              </a:spcBef>
              <a:buSzPct val="100000"/>
              <a:defRPr/>
            </a:pPr>
            <a:r>
              <a:rPr lang="en-US" altLang="en-US" sz="3200">
                <a:latin typeface="Arial" panose="020B0604020202020204" pitchFamily="34" charset="0"/>
              </a:rPr>
              <a:t>3) Example</a:t>
            </a:r>
          </a:p>
          <a:p>
            <a:pPr marL="336550" indent="-309563" eaLnBrk="1" hangingPunct="1">
              <a:spcBef>
                <a:spcPts val="800"/>
              </a:spcBef>
              <a:buSzPct val="100000"/>
              <a:defRPr/>
            </a:pPr>
            <a:endParaRPr lang="en-US" altLang="en-US" sz="3200">
              <a:latin typeface="Arial" panose="020B0604020202020204" pitchFamily="34" charset="0"/>
            </a:endParaRPr>
          </a:p>
          <a:p>
            <a:pPr marL="336550" indent="-309563" eaLnBrk="1" hangingPunct="1">
              <a:spcBef>
                <a:spcPts val="800"/>
              </a:spcBef>
              <a:buSzPct val="100000"/>
              <a:defRPr/>
            </a:pPr>
            <a:endParaRPr lang="en-US" altLang="en-US" sz="3200">
              <a:latin typeface="Arial" panose="020B0604020202020204" pitchFamily="34" charset="0"/>
            </a:endParaRPr>
          </a:p>
          <a:p>
            <a:pPr marL="336550" indent="-309563" eaLnBrk="1" hangingPunct="1">
              <a:spcBef>
                <a:spcPts val="800"/>
              </a:spcBef>
              <a:buSzPct val="100000"/>
              <a:defRPr/>
            </a:pPr>
            <a:endParaRPr lang="en-US" altLang="en-US" sz="3600">
              <a:solidFill>
                <a:srgbClr val="00FFFF"/>
              </a:solidFill>
              <a:latin typeface="Arial" panose="020B0604020202020204" pitchFamily="34" charset="0"/>
            </a:endParaRPr>
          </a:p>
          <a:p>
            <a:pPr marL="336550" indent="-309563" algn="ctr" eaLnBrk="1" hangingPunct="1">
              <a:spcBef>
                <a:spcPts val="800"/>
              </a:spcBef>
              <a:buSzPct val="100000"/>
              <a:defRPr/>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B2C5807E-9727-4FEC-8108-81C9B17510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1473"/>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8193" name="Text Box 1">
            <a:extLst>
              <a:ext uri="{FF2B5EF4-FFF2-40B4-BE49-F238E27FC236}">
                <a16:creationId xmlns:a16="http://schemas.microsoft.com/office/drawing/2014/main" id="{56D66111-76CE-4913-85F6-095B4B41AB40}"/>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Short definition of proof</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12291" name="Text Box 2">
            <a:extLst>
              <a:ext uri="{FF2B5EF4-FFF2-40B4-BE49-F238E27FC236}">
                <a16:creationId xmlns:a16="http://schemas.microsoft.com/office/drawing/2014/main" id="{658CE22E-3F33-4742-9DE7-563A77600D49}"/>
              </a:ext>
            </a:extLst>
          </p:cNvPr>
          <p:cNvSpPr txBox="1">
            <a:spLocks noChangeArrowheads="1"/>
          </p:cNvSpPr>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36550" indent="-309563">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9pPr>
          </a:lstStyle>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algn="ctr" eaLnBrk="1" hangingPunct="1">
              <a:spcBef>
                <a:spcPts val="800"/>
              </a:spcBef>
              <a:buClrTx/>
              <a:buFontTx/>
              <a:buNone/>
            </a:pPr>
            <a:endParaRPr lang="en-US" altLang="en-US" sz="3600">
              <a:solidFill>
                <a:srgbClr val="00FFFF"/>
              </a:solidFill>
              <a:latin typeface="Arial" panose="020B0604020202020204" pitchFamily="34" charset="0"/>
            </a:endParaRPr>
          </a:p>
          <a:p>
            <a:pPr algn="ctr" eaLnBrk="1" hangingPunct="1">
              <a:spcBef>
                <a:spcPts val="800"/>
              </a:spcBef>
              <a:buClrTx/>
              <a:buFontTx/>
              <a:buNone/>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A1489563-7E8F-455F-A0B1-35C009EABA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50676"/>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54273" name="Text Box 1">
            <a:extLst>
              <a:ext uri="{FF2B5EF4-FFF2-40B4-BE49-F238E27FC236}">
                <a16:creationId xmlns:a16="http://schemas.microsoft.com/office/drawing/2014/main" id="{F5313EE4-9095-464E-8CB9-7E81C5AA488B}"/>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Computable functions</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54274" name="Text Box 2">
            <a:extLst>
              <a:ext uri="{FF2B5EF4-FFF2-40B4-BE49-F238E27FC236}">
                <a16:creationId xmlns:a16="http://schemas.microsoft.com/office/drawing/2014/main" id="{249CB9DD-A8F1-4343-8A66-1426604D9199}"/>
              </a:ext>
            </a:extLst>
          </p:cNvPr>
          <p:cNvSpPr txBox="1">
            <a:spLocks noChangeArrowheads="1"/>
          </p:cNvSpPr>
          <p:nvPr/>
        </p:nvSpPr>
        <p:spPr bwMode="auto">
          <a:xfrm>
            <a:off x="685800" y="1981200"/>
            <a:ext cx="7772400" cy="6519863"/>
          </a:xfrm>
          <a:prstGeom prst="rect">
            <a:avLst/>
          </a:prstGeom>
          <a:noFill/>
          <a:ln>
            <a:noFill/>
          </a:ln>
          <a:effectLst/>
        </p:spPr>
        <p:txBody>
          <a:bodyPr lIns="92160" tIns="46080" rIns="92160" bIns="46080"/>
          <a:lstStyle>
            <a:lvl1pPr marL="323850" indent="-315913">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1pPr>
            <a:lvl2pPr>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2pPr>
            <a:lvl3pPr>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3pPr>
            <a:lvl4pPr>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4pPr>
            <a:lvl5pPr>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9pPr>
          </a:lstStyle>
          <a:p>
            <a:pPr eaLnBrk="1" hangingPunct="1">
              <a:spcBef>
                <a:spcPts val="800"/>
              </a:spcBef>
              <a:buClr>
                <a:srgbClr val="FFFFFF"/>
              </a:buClr>
              <a:buSzPct val="100000"/>
              <a:buFont typeface="Times New Roman" panose="02020603050405020304" pitchFamily="18" charset="0"/>
              <a:buAutoNum type="arabicParenR"/>
              <a:defRPr/>
            </a:pPr>
            <a:r>
              <a:rPr lang="en-US" altLang="en-US" sz="3200">
                <a:latin typeface="Arial" panose="020B0604020202020204" pitchFamily="34" charset="0"/>
              </a:rPr>
              <a:t> Every function computed by a Java program is computable.</a:t>
            </a:r>
          </a:p>
          <a:p>
            <a:pPr marL="336550" indent="-309563" eaLnBrk="1" hangingPunct="1">
              <a:spcBef>
                <a:spcPts val="800"/>
              </a:spcBef>
              <a:buSzPct val="100000"/>
              <a:defRPr/>
            </a:pPr>
            <a:endParaRPr lang="en-US" altLang="en-US" sz="3200">
              <a:solidFill>
                <a:srgbClr val="00FFFF"/>
              </a:solidFill>
              <a:latin typeface="Arial" panose="020B0604020202020204" pitchFamily="34" charset="0"/>
            </a:endParaRPr>
          </a:p>
          <a:p>
            <a:pPr eaLnBrk="1" hangingPunct="1">
              <a:spcBef>
                <a:spcPts val="800"/>
              </a:spcBef>
              <a:buSzPct val="100000"/>
              <a:defRPr/>
            </a:pPr>
            <a:r>
              <a:rPr lang="en-US" altLang="en-US" sz="3200">
                <a:latin typeface="Arial" panose="020B0604020202020204" pitchFamily="34" charset="0"/>
              </a:rPr>
              <a:t>2)</a:t>
            </a:r>
            <a:r>
              <a:rPr lang="en-US" altLang="en-US" sz="3200">
                <a:solidFill>
                  <a:srgbClr val="00FFFF"/>
                </a:solidFill>
                <a:latin typeface="Arial" panose="020B0604020202020204" pitchFamily="34" charset="0"/>
              </a:rPr>
              <a:t> </a:t>
            </a:r>
            <a:r>
              <a:rPr lang="en-US" altLang="en-US" sz="3200">
                <a:latin typeface="Arial" panose="020B0604020202020204" pitchFamily="34" charset="0"/>
              </a:rPr>
              <a:t>No other function is computable.</a:t>
            </a:r>
          </a:p>
          <a:p>
            <a:pPr marL="336550" indent="-309563" eaLnBrk="1" hangingPunct="1">
              <a:spcBef>
                <a:spcPts val="800"/>
              </a:spcBef>
              <a:buSzPct val="100000"/>
              <a:defRPr/>
            </a:pPr>
            <a:endParaRPr lang="en-US" altLang="en-US" sz="3200">
              <a:latin typeface="Arial" panose="020B0604020202020204" pitchFamily="34" charset="0"/>
            </a:endParaRPr>
          </a:p>
          <a:p>
            <a:pPr eaLnBrk="1" hangingPunct="1">
              <a:spcBef>
                <a:spcPts val="800"/>
              </a:spcBef>
              <a:buSzPct val="100000"/>
              <a:defRPr/>
            </a:pPr>
            <a:r>
              <a:rPr lang="en-US" altLang="en-US" sz="3200">
                <a:latin typeface="Arial" panose="020B0604020202020204" pitchFamily="34" charset="0"/>
              </a:rPr>
              <a:t>3) Example: Function </a:t>
            </a:r>
          </a:p>
          <a:p>
            <a:pPr marL="336550" indent="-309563" algn="ctr" eaLnBrk="1" hangingPunct="1">
              <a:spcBef>
                <a:spcPts val="800"/>
              </a:spcBef>
              <a:buSzPct val="100000"/>
              <a:defRPr/>
            </a:pPr>
            <a:r>
              <a:rPr lang="en-US" altLang="en-US" sz="3200">
                <a:latin typeface="Arial" panose="020B0604020202020204" pitchFamily="34" charset="0"/>
              </a:rPr>
              <a:t>f(x) = 2x</a:t>
            </a:r>
          </a:p>
          <a:p>
            <a:pPr marL="336550" indent="-309563" eaLnBrk="1" hangingPunct="1">
              <a:spcBef>
                <a:spcPts val="800"/>
              </a:spcBef>
              <a:buSzPct val="100000"/>
              <a:defRPr/>
            </a:pPr>
            <a:endParaRPr lang="en-US" altLang="en-US" sz="3200">
              <a:latin typeface="Arial" panose="020B0604020202020204" pitchFamily="34" charset="0"/>
            </a:endParaRPr>
          </a:p>
          <a:p>
            <a:pPr marL="336550" indent="-309563" eaLnBrk="1" hangingPunct="1">
              <a:spcBef>
                <a:spcPts val="800"/>
              </a:spcBef>
              <a:buSzPct val="100000"/>
              <a:defRPr/>
            </a:pPr>
            <a:endParaRPr lang="en-US" altLang="en-US" sz="3200">
              <a:latin typeface="Arial" panose="020B0604020202020204" pitchFamily="34" charset="0"/>
            </a:endParaRPr>
          </a:p>
          <a:p>
            <a:pPr marL="336550" indent="-309563" eaLnBrk="1" hangingPunct="1">
              <a:spcBef>
                <a:spcPts val="800"/>
              </a:spcBef>
              <a:buSzPct val="100000"/>
              <a:defRPr/>
            </a:pPr>
            <a:endParaRPr lang="en-US" altLang="en-US" sz="3600">
              <a:solidFill>
                <a:srgbClr val="00FFFF"/>
              </a:solidFill>
              <a:latin typeface="Arial" panose="020B0604020202020204" pitchFamily="34" charset="0"/>
            </a:endParaRPr>
          </a:p>
          <a:p>
            <a:pPr marL="336550" indent="-309563" algn="ctr" eaLnBrk="1" hangingPunct="1">
              <a:spcBef>
                <a:spcPts val="800"/>
              </a:spcBef>
              <a:buSzPct val="100000"/>
              <a:defRPr/>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ACA82FA0-76C9-41D3-9CD6-8C7E385593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16960"/>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55297" name="Text Box 1">
            <a:extLst>
              <a:ext uri="{FF2B5EF4-FFF2-40B4-BE49-F238E27FC236}">
                <a16:creationId xmlns:a16="http://schemas.microsoft.com/office/drawing/2014/main" id="{C19B2114-585E-4FD9-B92D-885D5604DFBA}"/>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Computable functions</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55298" name="Text Box 2">
            <a:extLst>
              <a:ext uri="{FF2B5EF4-FFF2-40B4-BE49-F238E27FC236}">
                <a16:creationId xmlns:a16="http://schemas.microsoft.com/office/drawing/2014/main" id="{C2376038-1DAA-4BA0-AB7A-F184945E64E7}"/>
              </a:ext>
            </a:extLst>
          </p:cNvPr>
          <p:cNvSpPr txBox="1">
            <a:spLocks noChangeArrowheads="1"/>
          </p:cNvSpPr>
          <p:nvPr/>
        </p:nvSpPr>
        <p:spPr bwMode="auto">
          <a:xfrm>
            <a:off x="685800" y="1981200"/>
            <a:ext cx="7772400" cy="7110413"/>
          </a:xfrm>
          <a:prstGeom prst="rect">
            <a:avLst/>
          </a:prstGeom>
          <a:noFill/>
          <a:ln>
            <a:noFill/>
          </a:ln>
          <a:effectLst/>
        </p:spPr>
        <p:txBody>
          <a:bodyPr lIns="92160" tIns="46080" rIns="92160" bIns="46080"/>
          <a:lstStyle>
            <a:lvl1pPr marL="323850" indent="-315913">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1pPr>
            <a:lvl2pPr>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2pPr>
            <a:lvl3pPr>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3pPr>
            <a:lvl4pPr>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4pPr>
            <a:lvl5pPr>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9pPr>
          </a:lstStyle>
          <a:p>
            <a:pPr eaLnBrk="1" hangingPunct="1">
              <a:spcBef>
                <a:spcPts val="800"/>
              </a:spcBef>
              <a:buClr>
                <a:srgbClr val="FFFFFF"/>
              </a:buClr>
              <a:buSzPct val="100000"/>
              <a:buFont typeface="Times New Roman" panose="02020603050405020304" pitchFamily="18" charset="0"/>
              <a:buAutoNum type="arabicParenR"/>
              <a:defRPr/>
            </a:pPr>
            <a:r>
              <a:rPr lang="en-US" altLang="en-US" sz="3200">
                <a:latin typeface="Arial" panose="020B0604020202020204" pitchFamily="34" charset="0"/>
              </a:rPr>
              <a:t> Every function computed by a Java program is computable.</a:t>
            </a:r>
          </a:p>
          <a:p>
            <a:pPr marL="336550" indent="-309563" eaLnBrk="1" hangingPunct="1">
              <a:spcBef>
                <a:spcPts val="800"/>
              </a:spcBef>
              <a:buSzPct val="100000"/>
              <a:defRPr/>
            </a:pPr>
            <a:endParaRPr lang="en-US" altLang="en-US" sz="3200">
              <a:latin typeface="Arial" panose="020B0604020202020204" pitchFamily="34" charset="0"/>
            </a:endParaRPr>
          </a:p>
          <a:p>
            <a:pPr eaLnBrk="1" hangingPunct="1">
              <a:spcBef>
                <a:spcPts val="800"/>
              </a:spcBef>
              <a:buSzPct val="100000"/>
              <a:defRPr/>
            </a:pPr>
            <a:r>
              <a:rPr lang="en-US" altLang="en-US" sz="3200">
                <a:latin typeface="Arial" panose="020B0604020202020204" pitchFamily="34" charset="0"/>
              </a:rPr>
              <a:t>2)</a:t>
            </a:r>
            <a:r>
              <a:rPr lang="en-US" altLang="en-US" sz="3200">
                <a:solidFill>
                  <a:srgbClr val="00FFFF"/>
                </a:solidFill>
                <a:latin typeface="Arial" panose="020B0604020202020204" pitchFamily="34" charset="0"/>
              </a:rPr>
              <a:t> </a:t>
            </a:r>
            <a:r>
              <a:rPr lang="en-US" altLang="en-US" sz="3200">
                <a:latin typeface="Arial" panose="020B0604020202020204" pitchFamily="34" charset="0"/>
              </a:rPr>
              <a:t>No other function is computable.</a:t>
            </a:r>
          </a:p>
          <a:p>
            <a:pPr marL="336550" indent="-309563" eaLnBrk="1" hangingPunct="1">
              <a:spcBef>
                <a:spcPts val="800"/>
              </a:spcBef>
              <a:buSzPct val="100000"/>
              <a:defRPr/>
            </a:pPr>
            <a:endParaRPr lang="en-US" altLang="en-US" sz="3200">
              <a:latin typeface="Arial" panose="020B0604020202020204" pitchFamily="34" charset="0"/>
            </a:endParaRPr>
          </a:p>
          <a:p>
            <a:pPr eaLnBrk="1" hangingPunct="1">
              <a:spcBef>
                <a:spcPts val="800"/>
              </a:spcBef>
              <a:buSzPct val="100000"/>
              <a:defRPr/>
            </a:pPr>
            <a:r>
              <a:rPr lang="en-US" altLang="en-US" sz="3200">
                <a:latin typeface="Arial" panose="020B0604020202020204" pitchFamily="34" charset="0"/>
              </a:rPr>
              <a:t>3) Example: Function </a:t>
            </a:r>
          </a:p>
          <a:p>
            <a:pPr marL="336550" indent="-309563" algn="ctr" eaLnBrk="1" hangingPunct="1">
              <a:spcBef>
                <a:spcPts val="800"/>
              </a:spcBef>
              <a:buSzPct val="100000"/>
              <a:defRPr/>
            </a:pPr>
            <a:r>
              <a:rPr lang="en-US" altLang="en-US" sz="3200">
                <a:latin typeface="Arial" panose="020B0604020202020204" pitchFamily="34" charset="0"/>
              </a:rPr>
              <a:t>f(x) = 2x</a:t>
            </a:r>
          </a:p>
          <a:p>
            <a:pPr marL="336550" indent="-309563" eaLnBrk="1" hangingPunct="1">
              <a:spcBef>
                <a:spcPts val="800"/>
              </a:spcBef>
              <a:buSzPct val="100000"/>
              <a:defRPr/>
            </a:pPr>
            <a:r>
              <a:rPr lang="en-US" altLang="en-US" sz="3200">
                <a:latin typeface="Arial" panose="020B0604020202020204" pitchFamily="34" charset="0"/>
              </a:rPr>
              <a:t>is computable.</a:t>
            </a:r>
          </a:p>
          <a:p>
            <a:pPr marL="336550" indent="-309563" eaLnBrk="1" hangingPunct="1">
              <a:spcBef>
                <a:spcPts val="800"/>
              </a:spcBef>
              <a:buSzPct val="100000"/>
              <a:defRPr/>
            </a:pPr>
            <a:endParaRPr lang="en-US" altLang="en-US" sz="3200">
              <a:latin typeface="Arial" panose="020B0604020202020204" pitchFamily="34" charset="0"/>
            </a:endParaRPr>
          </a:p>
          <a:p>
            <a:pPr marL="336550" indent="-309563" eaLnBrk="1" hangingPunct="1">
              <a:spcBef>
                <a:spcPts val="800"/>
              </a:spcBef>
              <a:buSzPct val="100000"/>
              <a:defRPr/>
            </a:pPr>
            <a:endParaRPr lang="en-US" altLang="en-US" sz="3200">
              <a:latin typeface="Arial" panose="020B0604020202020204" pitchFamily="34" charset="0"/>
            </a:endParaRPr>
          </a:p>
          <a:p>
            <a:pPr marL="336550" indent="-309563" eaLnBrk="1" hangingPunct="1">
              <a:spcBef>
                <a:spcPts val="800"/>
              </a:spcBef>
              <a:buSzPct val="100000"/>
              <a:defRPr/>
            </a:pPr>
            <a:endParaRPr lang="en-US" altLang="en-US" sz="3600">
              <a:solidFill>
                <a:srgbClr val="00FFFF"/>
              </a:solidFill>
              <a:latin typeface="Arial" panose="020B0604020202020204" pitchFamily="34" charset="0"/>
            </a:endParaRPr>
          </a:p>
          <a:p>
            <a:pPr marL="336550" indent="-309563" algn="ctr" eaLnBrk="1" hangingPunct="1">
              <a:spcBef>
                <a:spcPts val="800"/>
              </a:spcBef>
              <a:buSzPct val="100000"/>
              <a:defRPr/>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979CF141-A2FB-4E3F-8CAD-8951508C0D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18888"/>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56321" name="Text Box 1">
            <a:extLst>
              <a:ext uri="{FF2B5EF4-FFF2-40B4-BE49-F238E27FC236}">
                <a16:creationId xmlns:a16="http://schemas.microsoft.com/office/drawing/2014/main" id="{A0CAB5EF-714B-4EFA-A241-7F3208E6981C}"/>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Limitations</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108547" name="Text Box 2">
            <a:extLst>
              <a:ext uri="{FF2B5EF4-FFF2-40B4-BE49-F238E27FC236}">
                <a16:creationId xmlns:a16="http://schemas.microsoft.com/office/drawing/2014/main" id="{8E034732-E1FA-4010-8C64-6A9B7E733897}"/>
              </a:ext>
            </a:extLst>
          </p:cNvPr>
          <p:cNvSpPr txBox="1">
            <a:spLocks noChangeArrowheads="1"/>
          </p:cNvSpPr>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36550" indent="-309563">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9pPr>
          </a:lstStyle>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600">
              <a:solidFill>
                <a:srgbClr val="00FFFF"/>
              </a:solidFill>
              <a:latin typeface="Arial" panose="020B0604020202020204" pitchFamily="34" charset="0"/>
            </a:endParaRPr>
          </a:p>
          <a:p>
            <a:pPr algn="ctr" eaLnBrk="1" hangingPunct="1">
              <a:spcBef>
                <a:spcPts val="800"/>
              </a:spcBef>
              <a:buClrTx/>
              <a:buFontTx/>
              <a:buNone/>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22DBA991-BBF3-42F1-8C6B-ABED51ADEB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69"/>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57345" name="Text Box 1">
            <a:extLst>
              <a:ext uri="{FF2B5EF4-FFF2-40B4-BE49-F238E27FC236}">
                <a16:creationId xmlns:a16="http://schemas.microsoft.com/office/drawing/2014/main" id="{CD06C32D-14A0-44C0-8642-AC82D2B5EFD4}"/>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Limitations</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110595" name="Text Box 2">
            <a:extLst>
              <a:ext uri="{FF2B5EF4-FFF2-40B4-BE49-F238E27FC236}">
                <a16:creationId xmlns:a16="http://schemas.microsoft.com/office/drawing/2014/main" id="{196BFDE2-2073-4281-BC36-40FFE44712D8}"/>
              </a:ext>
            </a:extLst>
          </p:cNvPr>
          <p:cNvSpPr txBox="1">
            <a:spLocks noChangeArrowheads="1"/>
          </p:cNvSpPr>
          <p:nvPr/>
        </p:nvSpPr>
        <p:spPr bwMode="auto">
          <a:xfrm>
            <a:off x="685800" y="1981200"/>
            <a:ext cx="7772400" cy="4252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36550" indent="-309563">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9pPr>
          </a:lstStyle>
          <a:p>
            <a:pPr eaLnBrk="1" hangingPunct="1">
              <a:spcBef>
                <a:spcPts val="800"/>
              </a:spcBef>
              <a:buClrTx/>
              <a:buFontTx/>
              <a:buNone/>
            </a:pPr>
            <a:r>
              <a:rPr lang="en-US" altLang="en-US" sz="3200">
                <a:solidFill>
                  <a:srgbClr val="FFFFFF"/>
                </a:solidFill>
                <a:latin typeface="Arial" panose="020B0604020202020204" pitchFamily="34" charset="0"/>
              </a:rPr>
              <a:t> No computer can always correctly decide </a:t>
            </a:r>
          </a:p>
          <a:p>
            <a:pPr eaLnBrk="1" hangingPunct="1">
              <a:spcBef>
                <a:spcPts val="800"/>
              </a:spcBef>
              <a:buClrTx/>
              <a:buFontTx/>
              <a:buNone/>
            </a:pPr>
            <a:endParaRPr lang="en-US" altLang="en-US" sz="3200">
              <a:solidFill>
                <a:srgbClr val="00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600">
              <a:solidFill>
                <a:srgbClr val="00FFFF"/>
              </a:solidFill>
              <a:latin typeface="Arial" panose="020B0604020202020204" pitchFamily="34" charset="0"/>
            </a:endParaRPr>
          </a:p>
          <a:p>
            <a:pPr algn="ctr" eaLnBrk="1" hangingPunct="1">
              <a:spcBef>
                <a:spcPts val="800"/>
              </a:spcBef>
              <a:buClrTx/>
              <a:buFontTx/>
              <a:buNone/>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33663094-66AC-44CD-A0AD-C45AD079D8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24460"/>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58369" name="Text Box 1">
            <a:extLst>
              <a:ext uri="{FF2B5EF4-FFF2-40B4-BE49-F238E27FC236}">
                <a16:creationId xmlns:a16="http://schemas.microsoft.com/office/drawing/2014/main" id="{5695A490-3BBD-4E3C-9B30-1C519484ECE5}"/>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Limitations</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112643" name="Text Box 2">
            <a:extLst>
              <a:ext uri="{FF2B5EF4-FFF2-40B4-BE49-F238E27FC236}">
                <a16:creationId xmlns:a16="http://schemas.microsoft.com/office/drawing/2014/main" id="{DB55B23A-F965-424C-B0C4-4F3601EB5FA2}"/>
              </a:ext>
            </a:extLst>
          </p:cNvPr>
          <p:cNvSpPr txBox="1">
            <a:spLocks noChangeArrowheads="1"/>
          </p:cNvSpPr>
          <p:nvPr/>
        </p:nvSpPr>
        <p:spPr bwMode="auto">
          <a:xfrm>
            <a:off x="685800" y="1981200"/>
            <a:ext cx="7772400" cy="4743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36550" indent="-309563">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9pPr>
          </a:lstStyle>
          <a:p>
            <a:pPr eaLnBrk="1" hangingPunct="1">
              <a:spcBef>
                <a:spcPts val="800"/>
              </a:spcBef>
              <a:buClrTx/>
              <a:buFontTx/>
              <a:buNone/>
            </a:pPr>
            <a:r>
              <a:rPr lang="en-US" altLang="en-US" sz="3200">
                <a:solidFill>
                  <a:srgbClr val="FFFFFF"/>
                </a:solidFill>
                <a:latin typeface="Arial" panose="020B0604020202020204" pitchFamily="34" charset="0"/>
              </a:rPr>
              <a:t> No computer can always correctly decide whether given Java program </a:t>
            </a:r>
          </a:p>
          <a:p>
            <a:pPr eaLnBrk="1" hangingPunct="1">
              <a:spcBef>
                <a:spcPts val="800"/>
              </a:spcBef>
              <a:buClrTx/>
              <a:buFontTx/>
              <a:buNone/>
            </a:pPr>
            <a:endParaRPr lang="en-US" altLang="en-US" sz="3200">
              <a:solidFill>
                <a:srgbClr val="00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600">
              <a:solidFill>
                <a:srgbClr val="00FFFF"/>
              </a:solidFill>
              <a:latin typeface="Arial" panose="020B0604020202020204" pitchFamily="34" charset="0"/>
            </a:endParaRPr>
          </a:p>
          <a:p>
            <a:pPr algn="ctr" eaLnBrk="1" hangingPunct="1">
              <a:spcBef>
                <a:spcPts val="800"/>
              </a:spcBef>
              <a:buClrTx/>
              <a:buFontTx/>
              <a:buNone/>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7DA98F61-A142-44B6-80BD-A8CD774564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2958"/>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59393" name="Text Box 1">
            <a:extLst>
              <a:ext uri="{FF2B5EF4-FFF2-40B4-BE49-F238E27FC236}">
                <a16:creationId xmlns:a16="http://schemas.microsoft.com/office/drawing/2014/main" id="{80CA71EA-8BD8-457F-AFF1-A56202CEC009}"/>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Limitations</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114691" name="Text Box 2">
            <a:extLst>
              <a:ext uri="{FF2B5EF4-FFF2-40B4-BE49-F238E27FC236}">
                <a16:creationId xmlns:a16="http://schemas.microsoft.com/office/drawing/2014/main" id="{26A69C07-F104-4F2A-B5C6-A6DDD62F4F6A}"/>
              </a:ext>
            </a:extLst>
          </p:cNvPr>
          <p:cNvSpPr txBox="1">
            <a:spLocks noChangeArrowheads="1"/>
          </p:cNvSpPr>
          <p:nvPr/>
        </p:nvSpPr>
        <p:spPr bwMode="auto">
          <a:xfrm>
            <a:off x="685800" y="1981200"/>
            <a:ext cx="7772400" cy="5233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36550" indent="-309563">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9pPr>
          </a:lstStyle>
          <a:p>
            <a:pPr eaLnBrk="1" hangingPunct="1">
              <a:spcBef>
                <a:spcPts val="800"/>
              </a:spcBef>
              <a:buClrTx/>
              <a:buFontTx/>
              <a:buNone/>
            </a:pPr>
            <a:r>
              <a:rPr lang="en-US" altLang="en-US" sz="3200">
                <a:solidFill>
                  <a:srgbClr val="FFFFFF"/>
                </a:solidFill>
                <a:latin typeface="Arial" panose="020B0604020202020204" pitchFamily="34" charset="0"/>
              </a:rPr>
              <a:t> No computer can always correctly decide whether given Java program correctly computes function </a:t>
            </a:r>
          </a:p>
          <a:p>
            <a:pPr algn="ctr" eaLnBrk="1" hangingPunct="1">
              <a:spcBef>
                <a:spcPts val="800"/>
              </a:spcBef>
              <a:buClrTx/>
              <a:buFontTx/>
              <a:buNone/>
            </a:pPr>
            <a:endParaRPr lang="en-US" altLang="en-US" sz="3200">
              <a:solidFill>
                <a:srgbClr val="00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600">
              <a:solidFill>
                <a:srgbClr val="00FFFF"/>
              </a:solidFill>
              <a:latin typeface="Arial" panose="020B0604020202020204" pitchFamily="34" charset="0"/>
            </a:endParaRPr>
          </a:p>
          <a:p>
            <a:pPr algn="ctr" eaLnBrk="1" hangingPunct="1">
              <a:spcBef>
                <a:spcPts val="800"/>
              </a:spcBef>
              <a:buClrTx/>
              <a:buFontTx/>
              <a:buNone/>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669707D3-95A5-4E40-BC16-09302F44EF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1960"/>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60417" name="Text Box 1">
            <a:extLst>
              <a:ext uri="{FF2B5EF4-FFF2-40B4-BE49-F238E27FC236}">
                <a16:creationId xmlns:a16="http://schemas.microsoft.com/office/drawing/2014/main" id="{B1CA2729-BC16-4B39-A5A0-B3A4264FB92F}"/>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Limitations</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116739" name="Text Box 2">
            <a:extLst>
              <a:ext uri="{FF2B5EF4-FFF2-40B4-BE49-F238E27FC236}">
                <a16:creationId xmlns:a16="http://schemas.microsoft.com/office/drawing/2014/main" id="{A0E663A4-083F-422D-8E2C-F6697323D7BA}"/>
              </a:ext>
            </a:extLst>
          </p:cNvPr>
          <p:cNvSpPr txBox="1">
            <a:spLocks noChangeArrowheads="1"/>
          </p:cNvSpPr>
          <p:nvPr/>
        </p:nvSpPr>
        <p:spPr bwMode="auto">
          <a:xfrm>
            <a:off x="685800" y="1981200"/>
            <a:ext cx="7772400" cy="5826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36550" indent="-309563">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9pPr>
          </a:lstStyle>
          <a:p>
            <a:pPr eaLnBrk="1" hangingPunct="1">
              <a:spcBef>
                <a:spcPts val="800"/>
              </a:spcBef>
              <a:buClrTx/>
              <a:buFontTx/>
              <a:buNone/>
            </a:pPr>
            <a:r>
              <a:rPr lang="en-US" altLang="en-US" sz="3200">
                <a:solidFill>
                  <a:srgbClr val="FFFFFF"/>
                </a:solidFill>
                <a:latin typeface="Arial" panose="020B0604020202020204" pitchFamily="34" charset="0"/>
              </a:rPr>
              <a:t> No computer can always correctly decide whether given Java program correctly computes function </a:t>
            </a:r>
          </a:p>
          <a:p>
            <a:pPr algn="ctr" eaLnBrk="1" hangingPunct="1">
              <a:spcBef>
                <a:spcPts val="800"/>
              </a:spcBef>
              <a:buClrTx/>
              <a:buFontTx/>
              <a:buNone/>
            </a:pPr>
            <a:r>
              <a:rPr lang="en-US" altLang="en-US" sz="3200">
                <a:solidFill>
                  <a:srgbClr val="FFFFFF"/>
                </a:solidFill>
                <a:latin typeface="Arial" panose="020B0604020202020204" pitchFamily="34" charset="0"/>
              </a:rPr>
              <a:t>f(x) = 2x.</a:t>
            </a:r>
          </a:p>
          <a:p>
            <a:pPr eaLnBrk="1" hangingPunct="1">
              <a:spcBef>
                <a:spcPts val="800"/>
              </a:spcBef>
              <a:buClrTx/>
              <a:buFontTx/>
              <a:buNone/>
            </a:pPr>
            <a:endParaRPr lang="en-US" altLang="en-US" sz="3200">
              <a:solidFill>
                <a:srgbClr val="00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600">
              <a:solidFill>
                <a:srgbClr val="00FFFF"/>
              </a:solidFill>
              <a:latin typeface="Arial" panose="020B0604020202020204" pitchFamily="34" charset="0"/>
            </a:endParaRPr>
          </a:p>
          <a:p>
            <a:pPr algn="ctr" eaLnBrk="1" hangingPunct="1">
              <a:spcBef>
                <a:spcPts val="800"/>
              </a:spcBef>
              <a:buClrTx/>
              <a:buFontTx/>
              <a:buNone/>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2B887110-DD3F-4FC7-BE40-F49EC7F919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97791"/>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61441" name="Text Box 1">
            <a:extLst>
              <a:ext uri="{FF2B5EF4-FFF2-40B4-BE49-F238E27FC236}">
                <a16:creationId xmlns:a16="http://schemas.microsoft.com/office/drawing/2014/main" id="{B53D5DE7-96B7-49F9-A879-6405BE0151BE}"/>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Limitations</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118787" name="Text Box 2">
            <a:extLst>
              <a:ext uri="{FF2B5EF4-FFF2-40B4-BE49-F238E27FC236}">
                <a16:creationId xmlns:a16="http://schemas.microsoft.com/office/drawing/2014/main" id="{A0476A79-205A-4242-9B68-2EA9D5F9FCA0}"/>
              </a:ext>
            </a:extLst>
          </p:cNvPr>
          <p:cNvSpPr txBox="1">
            <a:spLocks noChangeArrowheads="1"/>
          </p:cNvSpPr>
          <p:nvPr/>
        </p:nvSpPr>
        <p:spPr bwMode="auto">
          <a:xfrm>
            <a:off x="685800" y="1981200"/>
            <a:ext cx="7772400" cy="4252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36550" indent="-309563">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9pPr>
          </a:lstStyle>
          <a:p>
            <a:pPr eaLnBrk="1" hangingPunct="1">
              <a:spcBef>
                <a:spcPts val="800"/>
              </a:spcBef>
              <a:buClrTx/>
              <a:buFontTx/>
              <a:buNone/>
            </a:pPr>
            <a:r>
              <a:rPr lang="en-US" altLang="en-US" sz="3200">
                <a:solidFill>
                  <a:srgbClr val="FFFFFF"/>
                </a:solidFill>
                <a:latin typeface="Arial" panose="020B0604020202020204" pitchFamily="34" charset="0"/>
              </a:rPr>
              <a:t> </a:t>
            </a:r>
          </a:p>
          <a:p>
            <a:pPr eaLnBrk="1" hangingPunct="1">
              <a:spcBef>
                <a:spcPts val="800"/>
              </a:spcBef>
              <a:buClrTx/>
              <a:buFontTx/>
              <a:buNone/>
            </a:pPr>
            <a:endParaRPr lang="en-US" altLang="en-US" sz="3200">
              <a:solidFill>
                <a:srgbClr val="00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600">
              <a:solidFill>
                <a:srgbClr val="00FFFF"/>
              </a:solidFill>
              <a:latin typeface="Arial" panose="020B0604020202020204" pitchFamily="34" charset="0"/>
            </a:endParaRPr>
          </a:p>
          <a:p>
            <a:pPr algn="ctr" eaLnBrk="1" hangingPunct="1">
              <a:spcBef>
                <a:spcPts val="800"/>
              </a:spcBef>
              <a:buClrTx/>
              <a:buFontTx/>
              <a:buNone/>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79F530B9-221D-436B-9DCE-9FFF6C4E2BD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1286"/>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62465" name="Text Box 1">
            <a:extLst>
              <a:ext uri="{FF2B5EF4-FFF2-40B4-BE49-F238E27FC236}">
                <a16:creationId xmlns:a16="http://schemas.microsoft.com/office/drawing/2014/main" id="{41760079-2BA5-4CF7-AA4D-9A9AD57AAF9E}"/>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Limitations</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120835" name="Text Box 2">
            <a:extLst>
              <a:ext uri="{FF2B5EF4-FFF2-40B4-BE49-F238E27FC236}">
                <a16:creationId xmlns:a16="http://schemas.microsoft.com/office/drawing/2014/main" id="{47F5D195-E7E5-473B-AEA6-A4736A402441}"/>
              </a:ext>
            </a:extLst>
          </p:cNvPr>
          <p:cNvSpPr txBox="1">
            <a:spLocks noChangeArrowheads="1"/>
          </p:cNvSpPr>
          <p:nvPr/>
        </p:nvSpPr>
        <p:spPr bwMode="auto">
          <a:xfrm>
            <a:off x="685800" y="1981200"/>
            <a:ext cx="7772400" cy="5233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36550" indent="-309563">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9pPr>
          </a:lstStyle>
          <a:p>
            <a:pPr eaLnBrk="1" hangingPunct="1">
              <a:spcBef>
                <a:spcPts val="800"/>
              </a:spcBef>
              <a:buClrTx/>
              <a:buFontTx/>
              <a:buNone/>
            </a:pPr>
            <a:r>
              <a:rPr lang="en-US" altLang="en-US" sz="3200">
                <a:solidFill>
                  <a:srgbClr val="FFFFFF"/>
                </a:solidFill>
                <a:latin typeface="Arial" panose="020B0604020202020204" pitchFamily="34" charset="0"/>
              </a:rPr>
              <a:t> No computer can always correctly decide whether given Java program </a:t>
            </a:r>
            <a:r>
              <a:rPr lang="en-US" altLang="en-US" sz="3200">
                <a:solidFill>
                  <a:srgbClr val="FFFF00"/>
                </a:solidFill>
                <a:latin typeface="Arial" panose="020B0604020202020204" pitchFamily="34" charset="0"/>
              </a:rPr>
              <a:t>halts</a:t>
            </a:r>
            <a:r>
              <a:rPr lang="en-US" altLang="en-US" sz="3200">
                <a:solidFill>
                  <a:srgbClr val="00FFFF"/>
                </a:solidFill>
                <a:latin typeface="Arial" panose="020B0604020202020204" pitchFamily="34" charset="0"/>
              </a:rPr>
              <a:t> </a:t>
            </a:r>
            <a:r>
              <a:rPr lang="en-US" altLang="en-US" sz="3200">
                <a:solidFill>
                  <a:srgbClr val="FFFFFF"/>
                </a:solidFill>
                <a:latin typeface="Arial" panose="020B0604020202020204" pitchFamily="34" charset="0"/>
              </a:rPr>
              <a:t>for every valid input to that program.</a:t>
            </a:r>
          </a:p>
          <a:p>
            <a:pPr eaLnBrk="1" hangingPunct="1">
              <a:spcBef>
                <a:spcPts val="800"/>
              </a:spcBef>
              <a:buClrTx/>
              <a:buFontTx/>
              <a:buNone/>
            </a:pPr>
            <a:endParaRPr lang="en-US" altLang="en-US" sz="3200">
              <a:solidFill>
                <a:srgbClr val="00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600">
              <a:solidFill>
                <a:srgbClr val="00FFFF"/>
              </a:solidFill>
              <a:latin typeface="Arial" panose="020B0604020202020204" pitchFamily="34" charset="0"/>
            </a:endParaRPr>
          </a:p>
          <a:p>
            <a:pPr algn="ctr" eaLnBrk="1" hangingPunct="1">
              <a:spcBef>
                <a:spcPts val="800"/>
              </a:spcBef>
              <a:buClrTx/>
              <a:buFontTx/>
              <a:buNone/>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8669A862-B1CF-4B6A-A588-C074938929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119638"/>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63489" name="Text Box 1">
            <a:extLst>
              <a:ext uri="{FF2B5EF4-FFF2-40B4-BE49-F238E27FC236}">
                <a16:creationId xmlns:a16="http://schemas.microsoft.com/office/drawing/2014/main" id="{3AABE55E-23DE-405A-962A-A96E3B7DA37E}"/>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Limitations</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122883" name="Text Box 2">
            <a:extLst>
              <a:ext uri="{FF2B5EF4-FFF2-40B4-BE49-F238E27FC236}">
                <a16:creationId xmlns:a16="http://schemas.microsoft.com/office/drawing/2014/main" id="{675EA44A-6E4E-415B-B6F8-7A95C096D292}"/>
              </a:ext>
            </a:extLst>
          </p:cNvPr>
          <p:cNvSpPr txBox="1">
            <a:spLocks noChangeArrowheads="1"/>
          </p:cNvSpPr>
          <p:nvPr/>
        </p:nvSpPr>
        <p:spPr bwMode="auto">
          <a:xfrm>
            <a:off x="685800" y="1981200"/>
            <a:ext cx="7772400" cy="4252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36550" indent="-309563">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9pPr>
          </a:lstStyle>
          <a:p>
            <a:pPr eaLnBrk="1" hangingPunct="1">
              <a:spcBef>
                <a:spcPts val="800"/>
              </a:spcBef>
              <a:buClrTx/>
              <a:buFontTx/>
              <a:buNone/>
            </a:pPr>
            <a:r>
              <a:rPr lang="en-US" altLang="en-US" sz="3200">
                <a:solidFill>
                  <a:srgbClr val="FFFFFF"/>
                </a:solidFill>
                <a:latin typeface="Arial" panose="020B0604020202020204" pitchFamily="34" charset="0"/>
              </a:rPr>
              <a:t> Alan Turing</a:t>
            </a:r>
          </a:p>
          <a:p>
            <a:pPr eaLnBrk="1" hangingPunct="1">
              <a:spcBef>
                <a:spcPts val="800"/>
              </a:spcBef>
              <a:buClrTx/>
              <a:buFontTx/>
              <a:buNone/>
            </a:pPr>
            <a:endParaRPr lang="en-US" altLang="en-US" sz="3200">
              <a:solidFill>
                <a:srgbClr val="00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600">
              <a:solidFill>
                <a:srgbClr val="00FFFF"/>
              </a:solidFill>
              <a:latin typeface="Arial" panose="020B0604020202020204" pitchFamily="34" charset="0"/>
            </a:endParaRPr>
          </a:p>
          <a:p>
            <a:pPr algn="ctr" eaLnBrk="1" hangingPunct="1">
              <a:spcBef>
                <a:spcPts val="800"/>
              </a:spcBef>
              <a:buClrTx/>
              <a:buFontTx/>
              <a:buNone/>
            </a:pPr>
            <a:endParaRPr lang="en-US" altLang="en-US" sz="3600">
              <a:solidFill>
                <a:srgbClr val="00FFFF"/>
              </a:solidFill>
              <a:latin typeface="Arial" panose="020B0604020202020204" pitchFamily="34" charset="0"/>
            </a:endParaRPr>
          </a:p>
        </p:txBody>
      </p:sp>
      <p:pic>
        <p:nvPicPr>
          <p:cNvPr id="122884" name="Picture 3">
            <a:extLst>
              <a:ext uri="{FF2B5EF4-FFF2-40B4-BE49-F238E27FC236}">
                <a16:creationId xmlns:a16="http://schemas.microsoft.com/office/drawing/2014/main" id="{2CC9BED0-266D-4289-A704-F3B8584365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8525" y="2520950"/>
            <a:ext cx="2349500" cy="2816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9DF60333-C7F5-4FBD-84C7-F4F8259A35E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med" advTm="53950"/>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9217" name="Text Box 1">
            <a:extLst>
              <a:ext uri="{FF2B5EF4-FFF2-40B4-BE49-F238E27FC236}">
                <a16:creationId xmlns:a16="http://schemas.microsoft.com/office/drawing/2014/main" id="{AAF723A8-8547-4972-9C6E-AF0F881C1891}"/>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Short definition of proof</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9218" name="Text Box 2">
            <a:extLst>
              <a:ext uri="{FF2B5EF4-FFF2-40B4-BE49-F238E27FC236}">
                <a16:creationId xmlns:a16="http://schemas.microsoft.com/office/drawing/2014/main" id="{20F10C8A-DE7B-4C7D-AA01-3C78AA4EEFE5}"/>
              </a:ext>
            </a:extLst>
          </p:cNvPr>
          <p:cNvSpPr txBox="1">
            <a:spLocks noChangeArrowheads="1"/>
          </p:cNvSpPr>
          <p:nvPr/>
        </p:nvSpPr>
        <p:spPr bwMode="auto">
          <a:xfrm>
            <a:off x="685800" y="1981200"/>
            <a:ext cx="7772400" cy="4114800"/>
          </a:xfrm>
          <a:prstGeom prst="rect">
            <a:avLst/>
          </a:prstGeom>
          <a:noFill/>
          <a:ln>
            <a:noFill/>
          </a:ln>
          <a:effectLst/>
        </p:spPr>
        <p:txBody>
          <a:bodyPr lIns="92160" tIns="46080" rIns="92160" bIns="46080"/>
          <a:lstStyle>
            <a:lvl1pPr marL="323850" indent="-315913">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1pPr>
            <a:lvl2pPr>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2pPr>
            <a:lvl3pPr>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3pPr>
            <a:lvl4pPr>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4pPr>
            <a:lvl5pPr>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9pPr>
          </a:lstStyle>
          <a:p>
            <a:pPr eaLnBrk="1" hangingPunct="1">
              <a:spcBef>
                <a:spcPts val="800"/>
              </a:spcBef>
              <a:buClr>
                <a:srgbClr val="FFFFFF"/>
              </a:buClr>
              <a:buSzPct val="100000"/>
              <a:buFont typeface="Times New Roman" panose="02020603050405020304" pitchFamily="18" charset="0"/>
              <a:buAutoNum type="arabicParenR"/>
              <a:defRPr/>
            </a:pPr>
            <a:r>
              <a:rPr lang="en-US" altLang="en-US" sz="3200">
                <a:latin typeface="Arial" panose="020B0604020202020204" pitchFamily="34" charset="0"/>
              </a:rPr>
              <a:t> Proofs never lie</a:t>
            </a:r>
          </a:p>
          <a:p>
            <a:pPr marL="336550" indent="-309563" eaLnBrk="1" hangingPunct="1">
              <a:spcBef>
                <a:spcPts val="800"/>
              </a:spcBef>
              <a:buSzPct val="100000"/>
              <a:defRPr/>
            </a:pPr>
            <a:endParaRPr lang="en-US" altLang="en-US" sz="3200">
              <a:latin typeface="Arial" panose="020B0604020202020204" pitchFamily="34" charset="0"/>
            </a:endParaRPr>
          </a:p>
          <a:p>
            <a:pPr marL="336550" indent="-309563" eaLnBrk="1" hangingPunct="1">
              <a:spcBef>
                <a:spcPts val="800"/>
              </a:spcBef>
              <a:buSzPct val="100000"/>
              <a:defRPr/>
            </a:pPr>
            <a:endParaRPr lang="en-US" altLang="en-US" sz="3600">
              <a:solidFill>
                <a:srgbClr val="00FFFF"/>
              </a:solidFill>
              <a:latin typeface="Arial" panose="020B0604020202020204" pitchFamily="34" charset="0"/>
            </a:endParaRPr>
          </a:p>
          <a:p>
            <a:pPr marL="336550" indent="-309563" algn="ctr" eaLnBrk="1" hangingPunct="1">
              <a:spcBef>
                <a:spcPts val="800"/>
              </a:spcBef>
              <a:buSzPct val="100000"/>
              <a:defRPr/>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D5AA328B-AD91-4545-B764-9C4B0D994A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16078"/>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64513" name="Text Box 1">
            <a:extLst>
              <a:ext uri="{FF2B5EF4-FFF2-40B4-BE49-F238E27FC236}">
                <a16:creationId xmlns:a16="http://schemas.microsoft.com/office/drawing/2014/main" id="{223D29C3-E28F-4227-912E-B104A9AF6393}"/>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Limitations</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124931" name="Text Box 2">
            <a:extLst>
              <a:ext uri="{FF2B5EF4-FFF2-40B4-BE49-F238E27FC236}">
                <a16:creationId xmlns:a16="http://schemas.microsoft.com/office/drawing/2014/main" id="{8BB76D64-7D6E-4D7F-9F2D-9AC4E434CC3C}"/>
              </a:ext>
            </a:extLst>
          </p:cNvPr>
          <p:cNvSpPr txBox="1">
            <a:spLocks noChangeArrowheads="1"/>
          </p:cNvSpPr>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36550" indent="-309563">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9pPr>
          </a:lstStyle>
          <a:p>
            <a:pPr eaLnBrk="1" hangingPunct="1">
              <a:spcBef>
                <a:spcPts val="800"/>
              </a:spcBef>
              <a:buClrTx/>
              <a:buFontTx/>
              <a:buNone/>
            </a:pPr>
            <a:r>
              <a:rPr lang="en-US" altLang="en-US" sz="3200">
                <a:solidFill>
                  <a:srgbClr val="FFFFFF"/>
                </a:solidFill>
                <a:latin typeface="Arial" panose="020B0604020202020204" pitchFamily="34" charset="0"/>
              </a:rPr>
              <a:t> </a:t>
            </a: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600">
              <a:solidFill>
                <a:srgbClr val="00FFFF"/>
              </a:solidFill>
              <a:latin typeface="Arial" panose="020B0604020202020204" pitchFamily="34" charset="0"/>
            </a:endParaRPr>
          </a:p>
          <a:p>
            <a:pPr algn="ctr" eaLnBrk="1" hangingPunct="1">
              <a:spcBef>
                <a:spcPts val="800"/>
              </a:spcBef>
              <a:buClrTx/>
              <a:buFontTx/>
              <a:buNone/>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0812B902-AB7C-4C0A-8D37-C93BA20E777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2401"/>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65537" name="Text Box 1">
            <a:extLst>
              <a:ext uri="{FF2B5EF4-FFF2-40B4-BE49-F238E27FC236}">
                <a16:creationId xmlns:a16="http://schemas.microsoft.com/office/drawing/2014/main" id="{C6458861-7FF9-4D27-BBC9-A7CF35C180C2}"/>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Limitations</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126979" name="Text Box 2">
            <a:extLst>
              <a:ext uri="{FF2B5EF4-FFF2-40B4-BE49-F238E27FC236}">
                <a16:creationId xmlns:a16="http://schemas.microsoft.com/office/drawing/2014/main" id="{EC822860-3E2E-443F-9D48-A01E5EEFB0FB}"/>
              </a:ext>
            </a:extLst>
          </p:cNvPr>
          <p:cNvSpPr txBox="1">
            <a:spLocks noChangeArrowheads="1"/>
          </p:cNvSpPr>
          <p:nvPr/>
        </p:nvSpPr>
        <p:spPr bwMode="auto">
          <a:xfrm>
            <a:off x="685800" y="1981200"/>
            <a:ext cx="7772400" cy="4252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36550" indent="-309563">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9pPr>
          </a:lstStyle>
          <a:p>
            <a:pPr eaLnBrk="1" hangingPunct="1">
              <a:spcBef>
                <a:spcPts val="800"/>
              </a:spcBef>
              <a:buClrTx/>
              <a:buFontTx/>
              <a:buNone/>
            </a:pPr>
            <a:r>
              <a:rPr lang="en-US" altLang="en-US" sz="3200">
                <a:solidFill>
                  <a:srgbClr val="FFFFFF"/>
                </a:solidFill>
                <a:latin typeface="Arial" panose="020B0604020202020204" pitchFamily="34" charset="0"/>
              </a:rPr>
              <a:t> For every proof system Pr</a:t>
            </a:r>
          </a:p>
          <a:p>
            <a:pPr eaLnBrk="1" hangingPunct="1">
              <a:spcBef>
                <a:spcPts val="800"/>
              </a:spcBef>
              <a:buClrTx/>
              <a:buFontTx/>
              <a:buNone/>
            </a:pPr>
            <a:endParaRPr lang="en-US" altLang="en-US" sz="3200">
              <a:solidFill>
                <a:srgbClr val="00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600">
              <a:solidFill>
                <a:srgbClr val="00FFFF"/>
              </a:solidFill>
              <a:latin typeface="Arial" panose="020B0604020202020204" pitchFamily="34" charset="0"/>
            </a:endParaRPr>
          </a:p>
          <a:p>
            <a:pPr algn="ctr" eaLnBrk="1" hangingPunct="1">
              <a:spcBef>
                <a:spcPts val="800"/>
              </a:spcBef>
              <a:buClrTx/>
              <a:buFontTx/>
              <a:buNone/>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7B81FB32-2731-4AA6-B351-987E63478B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5583"/>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66561" name="Text Box 1">
            <a:extLst>
              <a:ext uri="{FF2B5EF4-FFF2-40B4-BE49-F238E27FC236}">
                <a16:creationId xmlns:a16="http://schemas.microsoft.com/office/drawing/2014/main" id="{FAA1408A-347E-42E6-8B7A-92A219FD8866}"/>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Limitations</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129027" name="Text Box 2">
            <a:extLst>
              <a:ext uri="{FF2B5EF4-FFF2-40B4-BE49-F238E27FC236}">
                <a16:creationId xmlns:a16="http://schemas.microsoft.com/office/drawing/2014/main" id="{98891A9D-1188-41F6-A3E2-53203965AA3C}"/>
              </a:ext>
            </a:extLst>
          </p:cNvPr>
          <p:cNvSpPr txBox="1">
            <a:spLocks noChangeArrowheads="1"/>
          </p:cNvSpPr>
          <p:nvPr/>
        </p:nvSpPr>
        <p:spPr bwMode="auto">
          <a:xfrm>
            <a:off x="685800" y="1981200"/>
            <a:ext cx="7772400" cy="4845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36550" indent="-309563">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9pPr>
          </a:lstStyle>
          <a:p>
            <a:pPr eaLnBrk="1" hangingPunct="1">
              <a:spcBef>
                <a:spcPts val="800"/>
              </a:spcBef>
              <a:buClrTx/>
              <a:buFontTx/>
              <a:buNone/>
            </a:pPr>
            <a:r>
              <a:rPr lang="en-US" altLang="en-US" sz="3200">
                <a:solidFill>
                  <a:srgbClr val="FFFFFF"/>
                </a:solidFill>
                <a:latin typeface="Arial" panose="020B0604020202020204" pitchFamily="34" charset="0"/>
              </a:rPr>
              <a:t> For every proof system Pr</a:t>
            </a:r>
          </a:p>
          <a:p>
            <a:pPr eaLnBrk="1" hangingPunct="1">
              <a:spcBef>
                <a:spcPts val="800"/>
              </a:spcBef>
              <a:buClrTx/>
              <a:buFontTx/>
              <a:buNone/>
            </a:pPr>
            <a:r>
              <a:rPr lang="en-US" altLang="en-US" sz="3200">
                <a:solidFill>
                  <a:srgbClr val="FFFFFF"/>
                </a:solidFill>
                <a:latin typeface="Arial" panose="020B0604020202020204" pitchFamily="34" charset="0"/>
              </a:rPr>
              <a:t>there exists a </a:t>
            </a:r>
            <a:r>
              <a:rPr lang="en-US" altLang="en-US" sz="3200">
                <a:solidFill>
                  <a:srgbClr val="FFFF00"/>
                </a:solidFill>
                <a:latin typeface="Arial" panose="020B0604020202020204" pitchFamily="34" charset="0"/>
              </a:rPr>
              <a:t>total</a:t>
            </a:r>
            <a:r>
              <a:rPr lang="en-US" altLang="en-US" sz="3200">
                <a:solidFill>
                  <a:srgbClr val="FFFFFF"/>
                </a:solidFill>
                <a:latin typeface="Arial" panose="020B0604020202020204" pitchFamily="34" charset="0"/>
              </a:rPr>
              <a:t> computable function F</a:t>
            </a:r>
          </a:p>
          <a:p>
            <a:pPr eaLnBrk="1" hangingPunct="1">
              <a:spcBef>
                <a:spcPts val="800"/>
              </a:spcBef>
              <a:buClrTx/>
              <a:buFontTx/>
              <a:buNone/>
            </a:pPr>
            <a:endParaRPr lang="en-US" altLang="en-US" sz="3200">
              <a:solidFill>
                <a:srgbClr val="00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600">
              <a:solidFill>
                <a:srgbClr val="00FFFF"/>
              </a:solidFill>
              <a:latin typeface="Arial" panose="020B0604020202020204" pitchFamily="34" charset="0"/>
            </a:endParaRPr>
          </a:p>
          <a:p>
            <a:pPr algn="ctr" eaLnBrk="1" hangingPunct="1">
              <a:spcBef>
                <a:spcPts val="800"/>
              </a:spcBef>
              <a:buClrTx/>
              <a:buFontTx/>
              <a:buNone/>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F7AE763C-B6AE-412D-8E1B-000CAB9F3E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28477"/>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67585" name="Text Box 1">
            <a:extLst>
              <a:ext uri="{FF2B5EF4-FFF2-40B4-BE49-F238E27FC236}">
                <a16:creationId xmlns:a16="http://schemas.microsoft.com/office/drawing/2014/main" id="{62F5CA10-4D1D-4977-BE94-2668246A9F7A}"/>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Limitations</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131075" name="Text Box 2">
            <a:extLst>
              <a:ext uri="{FF2B5EF4-FFF2-40B4-BE49-F238E27FC236}">
                <a16:creationId xmlns:a16="http://schemas.microsoft.com/office/drawing/2014/main" id="{773EA1F1-D69F-42D0-B7BF-1D796A11211F}"/>
              </a:ext>
            </a:extLst>
          </p:cNvPr>
          <p:cNvSpPr txBox="1">
            <a:spLocks noChangeArrowheads="1"/>
          </p:cNvSpPr>
          <p:nvPr/>
        </p:nvSpPr>
        <p:spPr bwMode="auto">
          <a:xfrm>
            <a:off x="685800" y="1981200"/>
            <a:ext cx="7772400" cy="6029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36550" indent="-309563">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9pPr>
          </a:lstStyle>
          <a:p>
            <a:pPr eaLnBrk="1" hangingPunct="1">
              <a:spcBef>
                <a:spcPts val="800"/>
              </a:spcBef>
              <a:buClrTx/>
              <a:buFontTx/>
              <a:buNone/>
            </a:pPr>
            <a:r>
              <a:rPr lang="en-US" altLang="en-US" sz="3200">
                <a:solidFill>
                  <a:srgbClr val="FFFFFF"/>
                </a:solidFill>
                <a:latin typeface="Arial" panose="020B0604020202020204" pitchFamily="34" charset="0"/>
              </a:rPr>
              <a:t> For every proof system Pr</a:t>
            </a:r>
          </a:p>
          <a:p>
            <a:pPr eaLnBrk="1" hangingPunct="1">
              <a:spcBef>
                <a:spcPts val="800"/>
              </a:spcBef>
              <a:buClrTx/>
              <a:buFontTx/>
              <a:buNone/>
            </a:pPr>
            <a:r>
              <a:rPr lang="en-US" altLang="en-US" sz="3200">
                <a:solidFill>
                  <a:srgbClr val="FFFFFF"/>
                </a:solidFill>
                <a:latin typeface="Arial" panose="020B0604020202020204" pitchFamily="34" charset="0"/>
              </a:rPr>
              <a:t>there exists a </a:t>
            </a:r>
            <a:r>
              <a:rPr lang="en-US" altLang="en-US" sz="3200">
                <a:solidFill>
                  <a:srgbClr val="FFFF00"/>
                </a:solidFill>
                <a:latin typeface="Arial" panose="020B0604020202020204" pitchFamily="34" charset="0"/>
              </a:rPr>
              <a:t>total</a:t>
            </a:r>
            <a:r>
              <a:rPr lang="en-US" altLang="en-US" sz="3200">
                <a:solidFill>
                  <a:srgbClr val="FFFFFF"/>
                </a:solidFill>
                <a:latin typeface="Arial" panose="020B0604020202020204" pitchFamily="34" charset="0"/>
              </a:rPr>
              <a:t> computable function F</a:t>
            </a:r>
          </a:p>
          <a:p>
            <a:pPr eaLnBrk="1" hangingPunct="1">
              <a:spcBef>
                <a:spcPts val="800"/>
              </a:spcBef>
              <a:buClrTx/>
              <a:buFontTx/>
              <a:buNone/>
            </a:pPr>
            <a:r>
              <a:rPr lang="en-US" altLang="en-US" sz="3200">
                <a:solidFill>
                  <a:srgbClr val="FFFFFF"/>
                </a:solidFill>
                <a:latin typeface="Arial" panose="020B0604020202020204" pitchFamily="34" charset="0"/>
              </a:rPr>
              <a:t>such that </a:t>
            </a:r>
            <a:r>
              <a:rPr lang="en-US" altLang="en-US" sz="3200">
                <a:solidFill>
                  <a:srgbClr val="FF0000"/>
                </a:solidFill>
                <a:latin typeface="Arial" panose="020B0604020202020204" pitchFamily="34" charset="0"/>
              </a:rPr>
              <a:t>no</a:t>
            </a:r>
            <a:r>
              <a:rPr lang="en-US" altLang="en-US" sz="3200">
                <a:solidFill>
                  <a:srgbClr val="FFFFFF"/>
                </a:solidFill>
                <a:latin typeface="Arial" panose="020B0604020202020204" pitchFamily="34" charset="0"/>
              </a:rPr>
              <a:t> program that computes F(x)</a:t>
            </a:r>
          </a:p>
          <a:p>
            <a:pPr eaLnBrk="1" hangingPunct="1">
              <a:spcBef>
                <a:spcPts val="800"/>
              </a:spcBef>
              <a:buClrTx/>
              <a:buFontTx/>
              <a:buNone/>
            </a:pPr>
            <a:r>
              <a:rPr lang="en-US" altLang="en-US" sz="3200">
                <a:solidFill>
                  <a:srgbClr val="FFFFFF"/>
                </a:solidFill>
                <a:latin typeface="Arial" panose="020B0604020202020204" pitchFamily="34" charset="0"/>
              </a:rPr>
              <a:t> </a:t>
            </a:r>
          </a:p>
          <a:p>
            <a:pPr eaLnBrk="1" hangingPunct="1">
              <a:spcBef>
                <a:spcPts val="800"/>
              </a:spcBef>
              <a:buClrTx/>
              <a:buFontTx/>
              <a:buNone/>
            </a:pPr>
            <a:endParaRPr lang="en-US" altLang="en-US" sz="3200">
              <a:solidFill>
                <a:srgbClr val="00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600">
              <a:solidFill>
                <a:srgbClr val="00FFFF"/>
              </a:solidFill>
              <a:latin typeface="Arial" panose="020B0604020202020204" pitchFamily="34" charset="0"/>
            </a:endParaRPr>
          </a:p>
          <a:p>
            <a:pPr algn="ctr" eaLnBrk="1" hangingPunct="1">
              <a:spcBef>
                <a:spcPts val="800"/>
              </a:spcBef>
              <a:buClrTx/>
              <a:buFontTx/>
              <a:buNone/>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7648735F-E3D9-4712-A5D6-DB66909075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7719"/>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68609" name="Text Box 1">
            <a:extLst>
              <a:ext uri="{FF2B5EF4-FFF2-40B4-BE49-F238E27FC236}">
                <a16:creationId xmlns:a16="http://schemas.microsoft.com/office/drawing/2014/main" id="{72B61796-7241-4D1D-B4A2-EC8AEC4F172D}"/>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Limitations</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133123" name="Text Box 2">
            <a:extLst>
              <a:ext uri="{FF2B5EF4-FFF2-40B4-BE49-F238E27FC236}">
                <a16:creationId xmlns:a16="http://schemas.microsoft.com/office/drawing/2014/main" id="{8A94C157-E22B-4789-9015-83B9326D7C5A}"/>
              </a:ext>
            </a:extLst>
          </p:cNvPr>
          <p:cNvSpPr txBox="1">
            <a:spLocks noChangeArrowheads="1"/>
          </p:cNvSpPr>
          <p:nvPr/>
        </p:nvSpPr>
        <p:spPr bwMode="auto">
          <a:xfrm>
            <a:off x="685800" y="1981200"/>
            <a:ext cx="7772400" cy="662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36550" indent="-309563">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9pPr>
          </a:lstStyle>
          <a:p>
            <a:pPr eaLnBrk="1" hangingPunct="1">
              <a:spcBef>
                <a:spcPts val="800"/>
              </a:spcBef>
              <a:buClrTx/>
              <a:buFontTx/>
              <a:buNone/>
            </a:pPr>
            <a:r>
              <a:rPr lang="en-US" altLang="en-US" sz="3200">
                <a:solidFill>
                  <a:srgbClr val="FFFFFF"/>
                </a:solidFill>
                <a:latin typeface="Arial" panose="020B0604020202020204" pitchFamily="34" charset="0"/>
              </a:rPr>
              <a:t> For every proof system Pr</a:t>
            </a:r>
          </a:p>
          <a:p>
            <a:pPr eaLnBrk="1" hangingPunct="1">
              <a:spcBef>
                <a:spcPts val="800"/>
              </a:spcBef>
              <a:buClrTx/>
              <a:buFontTx/>
              <a:buNone/>
            </a:pPr>
            <a:r>
              <a:rPr lang="en-US" altLang="en-US" sz="3200">
                <a:solidFill>
                  <a:srgbClr val="FFFFFF"/>
                </a:solidFill>
                <a:latin typeface="Arial" panose="020B0604020202020204" pitchFamily="34" charset="0"/>
              </a:rPr>
              <a:t>there exists a </a:t>
            </a:r>
            <a:r>
              <a:rPr lang="en-US" altLang="en-US" sz="3200">
                <a:solidFill>
                  <a:srgbClr val="FFFF00"/>
                </a:solidFill>
                <a:latin typeface="Arial" panose="020B0604020202020204" pitchFamily="34" charset="0"/>
              </a:rPr>
              <a:t>total</a:t>
            </a:r>
            <a:r>
              <a:rPr lang="en-US" altLang="en-US" sz="3200">
                <a:solidFill>
                  <a:srgbClr val="FFFFFF"/>
                </a:solidFill>
                <a:latin typeface="Arial" panose="020B0604020202020204" pitchFamily="34" charset="0"/>
              </a:rPr>
              <a:t> computable function F</a:t>
            </a:r>
          </a:p>
          <a:p>
            <a:pPr eaLnBrk="1" hangingPunct="1">
              <a:spcBef>
                <a:spcPts val="800"/>
              </a:spcBef>
              <a:buClrTx/>
              <a:buFontTx/>
              <a:buNone/>
            </a:pPr>
            <a:r>
              <a:rPr lang="en-US" altLang="en-US" sz="3200">
                <a:solidFill>
                  <a:srgbClr val="FFFFFF"/>
                </a:solidFill>
                <a:latin typeface="Arial" panose="020B0604020202020204" pitchFamily="34" charset="0"/>
              </a:rPr>
              <a:t>such that </a:t>
            </a:r>
            <a:r>
              <a:rPr lang="en-US" altLang="en-US" sz="3200">
                <a:solidFill>
                  <a:srgbClr val="FF0000"/>
                </a:solidFill>
                <a:latin typeface="Arial" panose="020B0604020202020204" pitchFamily="34" charset="0"/>
              </a:rPr>
              <a:t>no</a:t>
            </a:r>
            <a:r>
              <a:rPr lang="en-US" altLang="en-US" sz="3200">
                <a:solidFill>
                  <a:srgbClr val="FFFFFF"/>
                </a:solidFill>
                <a:latin typeface="Arial" panose="020B0604020202020204" pitchFamily="34" charset="0"/>
              </a:rPr>
              <a:t> program that computes F(x)</a:t>
            </a:r>
          </a:p>
          <a:p>
            <a:pPr eaLnBrk="1" hangingPunct="1">
              <a:spcBef>
                <a:spcPts val="800"/>
              </a:spcBef>
              <a:buClrTx/>
              <a:buFontTx/>
              <a:buNone/>
            </a:pPr>
            <a:r>
              <a:rPr lang="en-US" altLang="en-US" sz="3200">
                <a:solidFill>
                  <a:srgbClr val="FFFFFF"/>
                </a:solidFill>
                <a:latin typeface="Arial" panose="020B0604020202020204" pitchFamily="34" charset="0"/>
              </a:rPr>
              <a:t>can be proved  </a:t>
            </a:r>
          </a:p>
          <a:p>
            <a:pPr eaLnBrk="1" hangingPunct="1">
              <a:spcBef>
                <a:spcPts val="800"/>
              </a:spcBef>
              <a:buClrTx/>
              <a:buFontTx/>
              <a:buNone/>
            </a:pPr>
            <a:r>
              <a:rPr lang="en-US" altLang="en-US" sz="3200">
                <a:solidFill>
                  <a:srgbClr val="FFFFFF"/>
                </a:solidFill>
                <a:latin typeface="Arial" panose="020B0604020202020204" pitchFamily="34" charset="0"/>
              </a:rPr>
              <a:t> </a:t>
            </a:r>
          </a:p>
          <a:p>
            <a:pPr eaLnBrk="1" hangingPunct="1">
              <a:spcBef>
                <a:spcPts val="800"/>
              </a:spcBef>
              <a:buClrTx/>
              <a:buFontTx/>
              <a:buNone/>
            </a:pPr>
            <a:endParaRPr lang="en-US" altLang="en-US" sz="3200">
              <a:solidFill>
                <a:srgbClr val="00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600">
              <a:solidFill>
                <a:srgbClr val="00FFFF"/>
              </a:solidFill>
              <a:latin typeface="Arial" panose="020B0604020202020204" pitchFamily="34" charset="0"/>
            </a:endParaRPr>
          </a:p>
          <a:p>
            <a:pPr algn="ctr" eaLnBrk="1" hangingPunct="1">
              <a:spcBef>
                <a:spcPts val="800"/>
              </a:spcBef>
              <a:buClrTx/>
              <a:buFontTx/>
              <a:buNone/>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FE3853F7-B3E1-451D-99BA-7C4193F1494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1124"/>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69633" name="Text Box 1">
            <a:extLst>
              <a:ext uri="{FF2B5EF4-FFF2-40B4-BE49-F238E27FC236}">
                <a16:creationId xmlns:a16="http://schemas.microsoft.com/office/drawing/2014/main" id="{7F8C3B68-B2AF-466E-AB10-5596B6D1EB65}"/>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Limitations</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135171" name="Text Box 2">
            <a:extLst>
              <a:ext uri="{FF2B5EF4-FFF2-40B4-BE49-F238E27FC236}">
                <a16:creationId xmlns:a16="http://schemas.microsoft.com/office/drawing/2014/main" id="{E31E0A45-3C9E-4F64-AE30-5A34311F5831}"/>
              </a:ext>
            </a:extLst>
          </p:cNvPr>
          <p:cNvSpPr txBox="1">
            <a:spLocks noChangeArrowheads="1"/>
          </p:cNvSpPr>
          <p:nvPr/>
        </p:nvSpPr>
        <p:spPr bwMode="auto">
          <a:xfrm>
            <a:off x="685800" y="1981200"/>
            <a:ext cx="7772400" cy="662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36550" indent="-309563">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9pPr>
          </a:lstStyle>
          <a:p>
            <a:pPr eaLnBrk="1" hangingPunct="1">
              <a:spcBef>
                <a:spcPts val="800"/>
              </a:spcBef>
              <a:buClrTx/>
              <a:buFontTx/>
              <a:buNone/>
            </a:pPr>
            <a:r>
              <a:rPr lang="en-US" altLang="en-US" sz="3200">
                <a:solidFill>
                  <a:srgbClr val="FFFFFF"/>
                </a:solidFill>
                <a:latin typeface="Arial" panose="020B0604020202020204" pitchFamily="34" charset="0"/>
              </a:rPr>
              <a:t> For every proof system Pr</a:t>
            </a:r>
          </a:p>
          <a:p>
            <a:pPr eaLnBrk="1" hangingPunct="1">
              <a:spcBef>
                <a:spcPts val="800"/>
              </a:spcBef>
              <a:buClrTx/>
              <a:buFontTx/>
              <a:buNone/>
            </a:pPr>
            <a:r>
              <a:rPr lang="en-US" altLang="en-US" sz="3200">
                <a:solidFill>
                  <a:srgbClr val="FFFFFF"/>
                </a:solidFill>
                <a:latin typeface="Arial" panose="020B0604020202020204" pitchFamily="34" charset="0"/>
              </a:rPr>
              <a:t>there exists a </a:t>
            </a:r>
            <a:r>
              <a:rPr lang="en-US" altLang="en-US" sz="3200">
                <a:solidFill>
                  <a:srgbClr val="FFFF00"/>
                </a:solidFill>
                <a:latin typeface="Arial" panose="020B0604020202020204" pitchFamily="34" charset="0"/>
              </a:rPr>
              <a:t>total</a:t>
            </a:r>
            <a:r>
              <a:rPr lang="en-US" altLang="en-US" sz="3200">
                <a:solidFill>
                  <a:srgbClr val="FFFFFF"/>
                </a:solidFill>
                <a:latin typeface="Arial" panose="020B0604020202020204" pitchFamily="34" charset="0"/>
              </a:rPr>
              <a:t> computable function F</a:t>
            </a:r>
          </a:p>
          <a:p>
            <a:pPr eaLnBrk="1" hangingPunct="1">
              <a:spcBef>
                <a:spcPts val="800"/>
              </a:spcBef>
              <a:buClrTx/>
              <a:buFontTx/>
              <a:buNone/>
            </a:pPr>
            <a:r>
              <a:rPr lang="en-US" altLang="en-US" sz="3200">
                <a:solidFill>
                  <a:srgbClr val="FFFFFF"/>
                </a:solidFill>
                <a:latin typeface="Arial" panose="020B0604020202020204" pitchFamily="34" charset="0"/>
              </a:rPr>
              <a:t>such that </a:t>
            </a:r>
            <a:r>
              <a:rPr lang="en-US" altLang="en-US" sz="3200">
                <a:solidFill>
                  <a:srgbClr val="FF0000"/>
                </a:solidFill>
                <a:latin typeface="Arial" panose="020B0604020202020204" pitchFamily="34" charset="0"/>
              </a:rPr>
              <a:t>no</a:t>
            </a:r>
            <a:r>
              <a:rPr lang="en-US" altLang="en-US" sz="3200">
                <a:solidFill>
                  <a:srgbClr val="FFFFFF"/>
                </a:solidFill>
                <a:latin typeface="Arial" panose="020B0604020202020204" pitchFamily="34" charset="0"/>
              </a:rPr>
              <a:t> program that computes F(x)</a:t>
            </a:r>
          </a:p>
          <a:p>
            <a:pPr eaLnBrk="1" hangingPunct="1">
              <a:spcBef>
                <a:spcPts val="800"/>
              </a:spcBef>
              <a:buClrTx/>
              <a:buFontTx/>
              <a:buNone/>
            </a:pPr>
            <a:r>
              <a:rPr lang="en-US" altLang="en-US" sz="3200">
                <a:solidFill>
                  <a:srgbClr val="FFFFFF"/>
                </a:solidFill>
                <a:latin typeface="Arial" panose="020B0604020202020204" pitchFamily="34" charset="0"/>
              </a:rPr>
              <a:t>can be proved (in Pr)  </a:t>
            </a:r>
          </a:p>
          <a:p>
            <a:pPr eaLnBrk="1" hangingPunct="1">
              <a:spcBef>
                <a:spcPts val="800"/>
              </a:spcBef>
              <a:buClrTx/>
              <a:buFontTx/>
              <a:buNone/>
            </a:pPr>
            <a:r>
              <a:rPr lang="en-US" altLang="en-US" sz="3200">
                <a:solidFill>
                  <a:srgbClr val="FFFFFF"/>
                </a:solidFill>
                <a:latin typeface="Arial" panose="020B0604020202020204" pitchFamily="34" charset="0"/>
              </a:rPr>
              <a:t> </a:t>
            </a:r>
          </a:p>
          <a:p>
            <a:pPr eaLnBrk="1" hangingPunct="1">
              <a:spcBef>
                <a:spcPts val="800"/>
              </a:spcBef>
              <a:buClrTx/>
              <a:buFontTx/>
              <a:buNone/>
            </a:pPr>
            <a:endParaRPr lang="en-US" altLang="en-US" sz="3200">
              <a:solidFill>
                <a:srgbClr val="00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600">
              <a:solidFill>
                <a:srgbClr val="00FFFF"/>
              </a:solidFill>
              <a:latin typeface="Arial" panose="020B0604020202020204" pitchFamily="34" charset="0"/>
            </a:endParaRPr>
          </a:p>
          <a:p>
            <a:pPr algn="ctr" eaLnBrk="1" hangingPunct="1">
              <a:spcBef>
                <a:spcPts val="800"/>
              </a:spcBef>
              <a:buClrTx/>
              <a:buFontTx/>
              <a:buNone/>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B850DDAB-A62C-4407-9F24-F833DB3651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1008"/>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70657" name="Text Box 1">
            <a:extLst>
              <a:ext uri="{FF2B5EF4-FFF2-40B4-BE49-F238E27FC236}">
                <a16:creationId xmlns:a16="http://schemas.microsoft.com/office/drawing/2014/main" id="{613E608A-0257-41C2-8A5C-8C0005B74C1C}"/>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Limitations</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137219" name="Text Box 2">
            <a:extLst>
              <a:ext uri="{FF2B5EF4-FFF2-40B4-BE49-F238E27FC236}">
                <a16:creationId xmlns:a16="http://schemas.microsoft.com/office/drawing/2014/main" id="{4857A76A-8422-4490-89C4-5BD5B4CBFF2E}"/>
              </a:ext>
            </a:extLst>
          </p:cNvPr>
          <p:cNvSpPr txBox="1">
            <a:spLocks noChangeArrowheads="1"/>
          </p:cNvSpPr>
          <p:nvPr/>
        </p:nvSpPr>
        <p:spPr bwMode="auto">
          <a:xfrm>
            <a:off x="685800" y="1981200"/>
            <a:ext cx="7772400" cy="662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36550" indent="-309563">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9pPr>
          </a:lstStyle>
          <a:p>
            <a:pPr eaLnBrk="1" hangingPunct="1">
              <a:spcBef>
                <a:spcPts val="800"/>
              </a:spcBef>
              <a:buClrTx/>
              <a:buFontTx/>
              <a:buNone/>
            </a:pPr>
            <a:r>
              <a:rPr lang="en-US" altLang="en-US" sz="3200">
                <a:solidFill>
                  <a:srgbClr val="FFFFFF"/>
                </a:solidFill>
                <a:latin typeface="Arial" panose="020B0604020202020204" pitchFamily="34" charset="0"/>
              </a:rPr>
              <a:t> For every proof system Pr</a:t>
            </a:r>
          </a:p>
          <a:p>
            <a:pPr eaLnBrk="1" hangingPunct="1">
              <a:spcBef>
                <a:spcPts val="800"/>
              </a:spcBef>
              <a:buClrTx/>
              <a:buFontTx/>
              <a:buNone/>
            </a:pPr>
            <a:r>
              <a:rPr lang="en-US" altLang="en-US" sz="3200">
                <a:solidFill>
                  <a:srgbClr val="FFFFFF"/>
                </a:solidFill>
                <a:latin typeface="Arial" panose="020B0604020202020204" pitchFamily="34" charset="0"/>
              </a:rPr>
              <a:t>there exists a </a:t>
            </a:r>
            <a:r>
              <a:rPr lang="en-US" altLang="en-US" sz="3200">
                <a:solidFill>
                  <a:srgbClr val="FFFF00"/>
                </a:solidFill>
                <a:latin typeface="Arial" panose="020B0604020202020204" pitchFamily="34" charset="0"/>
              </a:rPr>
              <a:t>total</a:t>
            </a:r>
            <a:r>
              <a:rPr lang="en-US" altLang="en-US" sz="3200">
                <a:solidFill>
                  <a:srgbClr val="FFFFFF"/>
                </a:solidFill>
                <a:latin typeface="Arial" panose="020B0604020202020204" pitchFamily="34" charset="0"/>
              </a:rPr>
              <a:t> computable function F</a:t>
            </a:r>
          </a:p>
          <a:p>
            <a:pPr eaLnBrk="1" hangingPunct="1">
              <a:spcBef>
                <a:spcPts val="800"/>
              </a:spcBef>
              <a:buClrTx/>
              <a:buFontTx/>
              <a:buNone/>
            </a:pPr>
            <a:r>
              <a:rPr lang="en-US" altLang="en-US" sz="3200">
                <a:solidFill>
                  <a:srgbClr val="FFFFFF"/>
                </a:solidFill>
                <a:latin typeface="Arial" panose="020B0604020202020204" pitchFamily="34" charset="0"/>
              </a:rPr>
              <a:t>such that </a:t>
            </a:r>
            <a:r>
              <a:rPr lang="en-US" altLang="en-US" sz="3200">
                <a:solidFill>
                  <a:srgbClr val="FF0000"/>
                </a:solidFill>
                <a:latin typeface="Arial" panose="020B0604020202020204" pitchFamily="34" charset="0"/>
              </a:rPr>
              <a:t>no</a:t>
            </a:r>
            <a:r>
              <a:rPr lang="en-US" altLang="en-US" sz="3200">
                <a:solidFill>
                  <a:srgbClr val="FFFFFF"/>
                </a:solidFill>
                <a:latin typeface="Arial" panose="020B0604020202020204" pitchFamily="34" charset="0"/>
              </a:rPr>
              <a:t> program that computes F(x)</a:t>
            </a:r>
          </a:p>
          <a:p>
            <a:pPr eaLnBrk="1" hangingPunct="1">
              <a:spcBef>
                <a:spcPts val="800"/>
              </a:spcBef>
              <a:buClrTx/>
              <a:buFontTx/>
              <a:buNone/>
            </a:pPr>
            <a:r>
              <a:rPr lang="en-US" altLang="en-US" sz="3200">
                <a:solidFill>
                  <a:srgbClr val="FFFFFF"/>
                </a:solidFill>
                <a:latin typeface="Arial" panose="020B0604020202020204" pitchFamily="34" charset="0"/>
              </a:rPr>
              <a:t>can be proved  </a:t>
            </a:r>
          </a:p>
          <a:p>
            <a:pPr eaLnBrk="1" hangingPunct="1">
              <a:spcBef>
                <a:spcPts val="800"/>
              </a:spcBef>
              <a:buClrTx/>
              <a:buFontTx/>
              <a:buNone/>
            </a:pPr>
            <a:r>
              <a:rPr lang="en-US" altLang="en-US" sz="3200">
                <a:solidFill>
                  <a:srgbClr val="FFFFFF"/>
                </a:solidFill>
                <a:latin typeface="Arial" panose="020B0604020202020204" pitchFamily="34" charset="0"/>
              </a:rPr>
              <a:t> </a:t>
            </a:r>
          </a:p>
          <a:p>
            <a:pPr eaLnBrk="1" hangingPunct="1">
              <a:spcBef>
                <a:spcPts val="800"/>
              </a:spcBef>
              <a:buClrTx/>
              <a:buFontTx/>
              <a:buNone/>
            </a:pPr>
            <a:endParaRPr lang="en-US" altLang="en-US" sz="3200">
              <a:solidFill>
                <a:srgbClr val="00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600">
              <a:solidFill>
                <a:srgbClr val="00FFFF"/>
              </a:solidFill>
              <a:latin typeface="Arial" panose="020B0604020202020204" pitchFamily="34" charset="0"/>
            </a:endParaRPr>
          </a:p>
          <a:p>
            <a:pPr algn="ctr" eaLnBrk="1" hangingPunct="1">
              <a:spcBef>
                <a:spcPts val="800"/>
              </a:spcBef>
              <a:buClrTx/>
              <a:buFontTx/>
              <a:buNone/>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3D2D2629-C910-41F7-A572-0624DBA8DE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1125"/>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71681" name="Text Box 1">
            <a:extLst>
              <a:ext uri="{FF2B5EF4-FFF2-40B4-BE49-F238E27FC236}">
                <a16:creationId xmlns:a16="http://schemas.microsoft.com/office/drawing/2014/main" id="{CE2DF869-9B35-486A-BE6F-E7FB89B29F89}"/>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Limitations</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139267" name="Text Box 2">
            <a:extLst>
              <a:ext uri="{FF2B5EF4-FFF2-40B4-BE49-F238E27FC236}">
                <a16:creationId xmlns:a16="http://schemas.microsoft.com/office/drawing/2014/main" id="{F0E077F5-E643-4BA6-9B04-61D55525BAE7}"/>
              </a:ext>
            </a:extLst>
          </p:cNvPr>
          <p:cNvSpPr txBox="1">
            <a:spLocks noChangeArrowheads="1"/>
          </p:cNvSpPr>
          <p:nvPr/>
        </p:nvSpPr>
        <p:spPr bwMode="auto">
          <a:xfrm>
            <a:off x="685800" y="1981200"/>
            <a:ext cx="7772400" cy="662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36550" indent="-309563">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9pPr>
          </a:lstStyle>
          <a:p>
            <a:pPr eaLnBrk="1" hangingPunct="1">
              <a:spcBef>
                <a:spcPts val="800"/>
              </a:spcBef>
              <a:buClrTx/>
              <a:buFontTx/>
              <a:buNone/>
            </a:pPr>
            <a:r>
              <a:rPr lang="en-US" altLang="en-US" sz="3200">
                <a:solidFill>
                  <a:srgbClr val="FFFFFF"/>
                </a:solidFill>
                <a:latin typeface="Arial" panose="020B0604020202020204" pitchFamily="34" charset="0"/>
              </a:rPr>
              <a:t> For every proof system Pr</a:t>
            </a:r>
          </a:p>
          <a:p>
            <a:pPr eaLnBrk="1" hangingPunct="1">
              <a:spcBef>
                <a:spcPts val="800"/>
              </a:spcBef>
              <a:buClrTx/>
              <a:buFontTx/>
              <a:buNone/>
            </a:pPr>
            <a:r>
              <a:rPr lang="en-US" altLang="en-US" sz="3200">
                <a:solidFill>
                  <a:srgbClr val="FFFFFF"/>
                </a:solidFill>
                <a:latin typeface="Arial" panose="020B0604020202020204" pitchFamily="34" charset="0"/>
              </a:rPr>
              <a:t>there exists a </a:t>
            </a:r>
            <a:r>
              <a:rPr lang="en-US" altLang="en-US" sz="3200">
                <a:solidFill>
                  <a:srgbClr val="FFFF00"/>
                </a:solidFill>
                <a:latin typeface="Arial" panose="020B0604020202020204" pitchFamily="34" charset="0"/>
              </a:rPr>
              <a:t>total</a:t>
            </a:r>
            <a:r>
              <a:rPr lang="en-US" altLang="en-US" sz="3200">
                <a:solidFill>
                  <a:srgbClr val="FFFFFF"/>
                </a:solidFill>
                <a:latin typeface="Arial" panose="020B0604020202020204" pitchFamily="34" charset="0"/>
              </a:rPr>
              <a:t> computable function F</a:t>
            </a:r>
          </a:p>
          <a:p>
            <a:pPr eaLnBrk="1" hangingPunct="1">
              <a:spcBef>
                <a:spcPts val="800"/>
              </a:spcBef>
              <a:buClrTx/>
              <a:buFontTx/>
              <a:buNone/>
            </a:pPr>
            <a:r>
              <a:rPr lang="en-US" altLang="en-US" sz="3200">
                <a:solidFill>
                  <a:srgbClr val="FFFFFF"/>
                </a:solidFill>
                <a:latin typeface="Arial" panose="020B0604020202020204" pitchFamily="34" charset="0"/>
              </a:rPr>
              <a:t>such that </a:t>
            </a:r>
            <a:r>
              <a:rPr lang="en-US" altLang="en-US" sz="3200">
                <a:solidFill>
                  <a:srgbClr val="FF0000"/>
                </a:solidFill>
                <a:latin typeface="Arial" panose="020B0604020202020204" pitchFamily="34" charset="0"/>
              </a:rPr>
              <a:t>no</a:t>
            </a:r>
            <a:r>
              <a:rPr lang="en-US" altLang="en-US" sz="3200">
                <a:solidFill>
                  <a:srgbClr val="FFFFFF"/>
                </a:solidFill>
                <a:latin typeface="Arial" panose="020B0604020202020204" pitchFamily="34" charset="0"/>
              </a:rPr>
              <a:t> program that computes F(x)</a:t>
            </a:r>
          </a:p>
          <a:p>
            <a:pPr eaLnBrk="1" hangingPunct="1">
              <a:spcBef>
                <a:spcPts val="800"/>
              </a:spcBef>
              <a:buClrTx/>
              <a:buFontTx/>
              <a:buNone/>
            </a:pPr>
            <a:r>
              <a:rPr lang="en-US" altLang="en-US" sz="3200">
                <a:solidFill>
                  <a:srgbClr val="FFFFFF"/>
                </a:solidFill>
                <a:latin typeface="Arial" panose="020B0604020202020204" pitchFamily="34" charset="0"/>
              </a:rPr>
              <a:t>can be proved to </a:t>
            </a:r>
            <a:r>
              <a:rPr lang="en-US" altLang="en-US" sz="3200">
                <a:solidFill>
                  <a:srgbClr val="FFFF00"/>
                </a:solidFill>
                <a:latin typeface="Arial" panose="020B0604020202020204" pitchFamily="34" charset="0"/>
              </a:rPr>
              <a:t>halt</a:t>
            </a:r>
            <a:r>
              <a:rPr lang="en-US" altLang="en-US" sz="3200">
                <a:solidFill>
                  <a:srgbClr val="FFFFFF"/>
                </a:solidFill>
                <a:latin typeface="Arial" panose="020B0604020202020204" pitchFamily="34" charset="0"/>
              </a:rPr>
              <a:t> on every input x.  </a:t>
            </a:r>
          </a:p>
          <a:p>
            <a:pPr eaLnBrk="1" hangingPunct="1">
              <a:spcBef>
                <a:spcPts val="800"/>
              </a:spcBef>
              <a:buClrTx/>
              <a:buFontTx/>
              <a:buNone/>
            </a:pPr>
            <a:r>
              <a:rPr lang="en-US" altLang="en-US" sz="3200">
                <a:solidFill>
                  <a:srgbClr val="FFFFFF"/>
                </a:solidFill>
                <a:latin typeface="Arial" panose="020B0604020202020204" pitchFamily="34" charset="0"/>
              </a:rPr>
              <a:t> </a:t>
            </a:r>
          </a:p>
          <a:p>
            <a:pPr eaLnBrk="1" hangingPunct="1">
              <a:spcBef>
                <a:spcPts val="800"/>
              </a:spcBef>
              <a:buClrTx/>
              <a:buFontTx/>
              <a:buNone/>
            </a:pPr>
            <a:endParaRPr lang="en-US" altLang="en-US" sz="3200">
              <a:solidFill>
                <a:srgbClr val="00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600">
              <a:solidFill>
                <a:srgbClr val="00FFFF"/>
              </a:solidFill>
              <a:latin typeface="Arial" panose="020B0604020202020204" pitchFamily="34" charset="0"/>
            </a:endParaRPr>
          </a:p>
          <a:p>
            <a:pPr algn="ctr" eaLnBrk="1" hangingPunct="1">
              <a:spcBef>
                <a:spcPts val="800"/>
              </a:spcBef>
              <a:buClrTx/>
              <a:buFontTx/>
              <a:buNone/>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4E7C86EA-7E57-4397-81BE-3AAF24F3F6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38345"/>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72705" name="Text Box 1">
            <a:extLst>
              <a:ext uri="{FF2B5EF4-FFF2-40B4-BE49-F238E27FC236}">
                <a16:creationId xmlns:a16="http://schemas.microsoft.com/office/drawing/2014/main" id="{4DBBD4B7-4B93-4539-B397-88C05DBD5096}"/>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Limitations</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141315" name="Text Box 2">
            <a:extLst>
              <a:ext uri="{FF2B5EF4-FFF2-40B4-BE49-F238E27FC236}">
                <a16:creationId xmlns:a16="http://schemas.microsoft.com/office/drawing/2014/main" id="{10A9EDE9-E8E7-4E2E-9EB7-13992401664C}"/>
              </a:ext>
            </a:extLst>
          </p:cNvPr>
          <p:cNvSpPr txBox="1">
            <a:spLocks noChangeArrowheads="1"/>
          </p:cNvSpPr>
          <p:nvPr/>
        </p:nvSpPr>
        <p:spPr bwMode="auto">
          <a:xfrm>
            <a:off x="685800" y="1981200"/>
            <a:ext cx="7772400" cy="6029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36550" indent="-309563">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9pPr>
          </a:lstStyle>
          <a:p>
            <a:pPr eaLnBrk="1" hangingPunct="1">
              <a:spcBef>
                <a:spcPts val="800"/>
              </a:spcBef>
              <a:buClrTx/>
              <a:buFontTx/>
              <a:buNone/>
            </a:pPr>
            <a:r>
              <a:rPr lang="en-US" altLang="en-US" sz="3200">
                <a:solidFill>
                  <a:srgbClr val="FFFFFF"/>
                </a:solidFill>
                <a:latin typeface="Arial" panose="020B0604020202020204" pitchFamily="34" charset="0"/>
              </a:rPr>
              <a:t> </a:t>
            </a: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r>
              <a:rPr lang="en-US" altLang="en-US" sz="3200">
                <a:solidFill>
                  <a:srgbClr val="00FFFF"/>
                </a:solidFill>
                <a:latin typeface="Arial" panose="020B0604020202020204" pitchFamily="34" charset="0"/>
              </a:rPr>
              <a:t>And there are many more examples ...</a:t>
            </a:r>
            <a:r>
              <a:rPr lang="en-US" altLang="en-US" sz="3200">
                <a:solidFill>
                  <a:srgbClr val="FFFFFF"/>
                </a:solidFill>
                <a:latin typeface="Arial" panose="020B0604020202020204" pitchFamily="34" charset="0"/>
              </a:rPr>
              <a:t> </a:t>
            </a:r>
          </a:p>
          <a:p>
            <a:pPr eaLnBrk="1" hangingPunct="1">
              <a:spcBef>
                <a:spcPts val="800"/>
              </a:spcBef>
              <a:buClrTx/>
              <a:buFontTx/>
              <a:buNone/>
            </a:pPr>
            <a:r>
              <a:rPr lang="en-US" altLang="en-US" sz="3200">
                <a:solidFill>
                  <a:srgbClr val="FFFFFF"/>
                </a:solidFill>
                <a:latin typeface="Arial" panose="020B0604020202020204" pitchFamily="34" charset="0"/>
              </a:rPr>
              <a:t> </a:t>
            </a:r>
          </a:p>
          <a:p>
            <a:pPr eaLnBrk="1" hangingPunct="1">
              <a:spcBef>
                <a:spcPts val="800"/>
              </a:spcBef>
              <a:buClrTx/>
              <a:buFontTx/>
              <a:buNone/>
            </a:pPr>
            <a:endParaRPr lang="en-US" altLang="en-US" sz="3200">
              <a:solidFill>
                <a:srgbClr val="00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600">
              <a:solidFill>
                <a:srgbClr val="00FFFF"/>
              </a:solidFill>
              <a:latin typeface="Arial" panose="020B0604020202020204" pitchFamily="34" charset="0"/>
            </a:endParaRPr>
          </a:p>
          <a:p>
            <a:pPr algn="ctr" eaLnBrk="1" hangingPunct="1">
              <a:spcBef>
                <a:spcPts val="800"/>
              </a:spcBef>
              <a:buClrTx/>
              <a:buFontTx/>
              <a:buNone/>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A45016A9-60C5-4DF9-9BE4-DD90CD93F3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51836"/>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73729" name="Text Box 1">
            <a:extLst>
              <a:ext uri="{FF2B5EF4-FFF2-40B4-BE49-F238E27FC236}">
                <a16:creationId xmlns:a16="http://schemas.microsoft.com/office/drawing/2014/main" id="{7FA5AB2F-4145-45FB-BDA6-8E7CCAB6EAFE}"/>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Limitations</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143363" name="Text Box 2">
            <a:extLst>
              <a:ext uri="{FF2B5EF4-FFF2-40B4-BE49-F238E27FC236}">
                <a16:creationId xmlns:a16="http://schemas.microsoft.com/office/drawing/2014/main" id="{8BB7B0C2-0123-4162-B795-7F3BDE46C5EA}"/>
              </a:ext>
            </a:extLst>
          </p:cNvPr>
          <p:cNvSpPr txBox="1">
            <a:spLocks noChangeArrowheads="1"/>
          </p:cNvSpPr>
          <p:nvPr/>
        </p:nvSpPr>
        <p:spPr bwMode="auto">
          <a:xfrm>
            <a:off x="685800" y="1981200"/>
            <a:ext cx="7772400" cy="6519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36550" indent="-309563">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9pPr>
          </a:lstStyle>
          <a:p>
            <a:pPr eaLnBrk="1" hangingPunct="1">
              <a:spcBef>
                <a:spcPts val="800"/>
              </a:spcBef>
              <a:buClrTx/>
              <a:buFontTx/>
              <a:buNone/>
            </a:pPr>
            <a:r>
              <a:rPr lang="en-US" altLang="en-US" sz="3200">
                <a:solidFill>
                  <a:srgbClr val="FFFFFF"/>
                </a:solidFill>
                <a:latin typeface="Arial" panose="020B0604020202020204" pitchFamily="34" charset="0"/>
              </a:rPr>
              <a:t> </a:t>
            </a: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r>
              <a:rPr lang="en-US" altLang="en-US" sz="3200">
                <a:solidFill>
                  <a:srgbClr val="00FFFF"/>
                </a:solidFill>
                <a:latin typeface="Arial" panose="020B0604020202020204" pitchFamily="34" charset="0"/>
              </a:rPr>
              <a:t>As a matter of fact, almost every function is </a:t>
            </a:r>
            <a:r>
              <a:rPr lang="en-US" altLang="en-US" sz="3200">
                <a:solidFill>
                  <a:srgbClr val="FFFF00"/>
                </a:solidFill>
                <a:latin typeface="Arial" panose="020B0604020202020204" pitchFamily="34" charset="0"/>
              </a:rPr>
              <a:t>non-computable</a:t>
            </a:r>
            <a:r>
              <a:rPr lang="en-US" altLang="en-US" sz="3200">
                <a:solidFill>
                  <a:srgbClr val="FFFFFF"/>
                </a:solidFill>
                <a:latin typeface="Arial" panose="020B0604020202020204" pitchFamily="34" charset="0"/>
              </a:rPr>
              <a:t> </a:t>
            </a:r>
          </a:p>
          <a:p>
            <a:pPr eaLnBrk="1" hangingPunct="1">
              <a:spcBef>
                <a:spcPts val="800"/>
              </a:spcBef>
              <a:buClrTx/>
              <a:buFontTx/>
              <a:buNone/>
            </a:pPr>
            <a:r>
              <a:rPr lang="en-US" altLang="en-US" sz="3200">
                <a:solidFill>
                  <a:srgbClr val="FFFFFF"/>
                </a:solidFill>
                <a:latin typeface="Arial" panose="020B0604020202020204" pitchFamily="34" charset="0"/>
              </a:rPr>
              <a:t> </a:t>
            </a:r>
          </a:p>
          <a:p>
            <a:pPr eaLnBrk="1" hangingPunct="1">
              <a:spcBef>
                <a:spcPts val="800"/>
              </a:spcBef>
              <a:buClrTx/>
              <a:buFontTx/>
              <a:buNone/>
            </a:pPr>
            <a:endParaRPr lang="en-US" altLang="en-US" sz="3200">
              <a:solidFill>
                <a:srgbClr val="00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600">
              <a:solidFill>
                <a:srgbClr val="00FFFF"/>
              </a:solidFill>
              <a:latin typeface="Arial" panose="020B0604020202020204" pitchFamily="34" charset="0"/>
            </a:endParaRPr>
          </a:p>
          <a:p>
            <a:pPr algn="ctr" eaLnBrk="1" hangingPunct="1">
              <a:spcBef>
                <a:spcPts val="800"/>
              </a:spcBef>
              <a:buClrTx/>
              <a:buFontTx/>
              <a:buNone/>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33F592C6-1109-4BD8-BEBF-9B239CA9D1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9251"/>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10241" name="Text Box 1">
            <a:extLst>
              <a:ext uri="{FF2B5EF4-FFF2-40B4-BE49-F238E27FC236}">
                <a16:creationId xmlns:a16="http://schemas.microsoft.com/office/drawing/2014/main" id="{8C84EEF4-4ADD-45BA-9A5F-A9BED0A9E215}"/>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Short definition of proof</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10242" name="Text Box 2">
            <a:extLst>
              <a:ext uri="{FF2B5EF4-FFF2-40B4-BE49-F238E27FC236}">
                <a16:creationId xmlns:a16="http://schemas.microsoft.com/office/drawing/2014/main" id="{2953B20A-6C1C-4CC3-97FA-40005FC31756}"/>
              </a:ext>
            </a:extLst>
          </p:cNvPr>
          <p:cNvSpPr txBox="1">
            <a:spLocks noChangeArrowheads="1"/>
          </p:cNvSpPr>
          <p:nvPr/>
        </p:nvSpPr>
        <p:spPr bwMode="auto">
          <a:xfrm>
            <a:off x="685800" y="1981200"/>
            <a:ext cx="7772400" cy="4114800"/>
          </a:xfrm>
          <a:prstGeom prst="rect">
            <a:avLst/>
          </a:prstGeom>
          <a:noFill/>
          <a:ln>
            <a:noFill/>
          </a:ln>
          <a:effectLst/>
        </p:spPr>
        <p:txBody>
          <a:bodyPr lIns="92160" tIns="46080" rIns="92160" bIns="46080"/>
          <a:lstStyle>
            <a:lvl1pPr marL="323850" indent="-315913">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1pPr>
            <a:lvl2pPr>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2pPr>
            <a:lvl3pPr>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3pPr>
            <a:lvl4pPr>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4pPr>
            <a:lvl5pPr>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9pPr>
          </a:lstStyle>
          <a:p>
            <a:pPr eaLnBrk="1" hangingPunct="1">
              <a:spcBef>
                <a:spcPts val="800"/>
              </a:spcBef>
              <a:buClr>
                <a:srgbClr val="FFFFFF"/>
              </a:buClr>
              <a:buSzPct val="100000"/>
              <a:buFont typeface="Times New Roman" panose="02020603050405020304" pitchFamily="18" charset="0"/>
              <a:buAutoNum type="arabicParenR"/>
              <a:defRPr/>
            </a:pPr>
            <a:r>
              <a:rPr lang="en-US" altLang="en-US" sz="3200">
                <a:latin typeface="Arial" panose="020B0604020202020204" pitchFamily="34" charset="0"/>
              </a:rPr>
              <a:t> Proofs never lie</a:t>
            </a:r>
          </a:p>
          <a:p>
            <a:pPr marL="336550" indent="-309563" eaLnBrk="1" hangingPunct="1">
              <a:spcBef>
                <a:spcPts val="800"/>
              </a:spcBef>
              <a:buSzPct val="100000"/>
              <a:defRPr/>
            </a:pPr>
            <a:endParaRPr lang="en-US" altLang="en-US" sz="3200">
              <a:latin typeface="Arial" panose="020B0604020202020204" pitchFamily="34" charset="0"/>
            </a:endParaRPr>
          </a:p>
          <a:p>
            <a:pPr eaLnBrk="1" hangingPunct="1">
              <a:spcBef>
                <a:spcPts val="800"/>
              </a:spcBef>
              <a:buSzPct val="100000"/>
              <a:defRPr/>
            </a:pPr>
            <a:r>
              <a:rPr lang="en-US" altLang="en-US" sz="3200">
                <a:latin typeface="Arial" panose="020B0604020202020204" pitchFamily="34" charset="0"/>
              </a:rPr>
              <a:t>2) Proofs are finite</a:t>
            </a:r>
          </a:p>
          <a:p>
            <a:pPr marL="336550" indent="-309563" eaLnBrk="1" hangingPunct="1">
              <a:spcBef>
                <a:spcPts val="800"/>
              </a:spcBef>
              <a:buSzPct val="100000"/>
              <a:defRPr/>
            </a:pPr>
            <a:endParaRPr lang="en-US" altLang="en-US" sz="3200">
              <a:latin typeface="Arial" panose="020B0604020202020204" pitchFamily="34" charset="0"/>
            </a:endParaRPr>
          </a:p>
          <a:p>
            <a:pPr marL="336550" indent="-309563" eaLnBrk="1" hangingPunct="1">
              <a:spcBef>
                <a:spcPts val="800"/>
              </a:spcBef>
              <a:buSzPct val="100000"/>
              <a:defRPr/>
            </a:pPr>
            <a:endParaRPr lang="en-US" altLang="en-US" sz="3600">
              <a:solidFill>
                <a:srgbClr val="00FFFF"/>
              </a:solidFill>
              <a:latin typeface="Arial" panose="020B0604020202020204" pitchFamily="34" charset="0"/>
            </a:endParaRPr>
          </a:p>
          <a:p>
            <a:pPr marL="336550" indent="-309563" algn="ctr" eaLnBrk="1" hangingPunct="1">
              <a:spcBef>
                <a:spcPts val="800"/>
              </a:spcBef>
              <a:buSzPct val="100000"/>
              <a:defRPr/>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BCD7F639-16D7-4EB0-AED3-307885F9DF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13640"/>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74753" name="Text Box 1">
            <a:extLst>
              <a:ext uri="{FF2B5EF4-FFF2-40B4-BE49-F238E27FC236}">
                <a16:creationId xmlns:a16="http://schemas.microsoft.com/office/drawing/2014/main" id="{95932A77-930C-4FF1-8A1B-34B74C7CF839}"/>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Limitations</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145411" name="Text Box 2">
            <a:extLst>
              <a:ext uri="{FF2B5EF4-FFF2-40B4-BE49-F238E27FC236}">
                <a16:creationId xmlns:a16="http://schemas.microsoft.com/office/drawing/2014/main" id="{D7059998-A606-4F52-A68B-4F38F31365EB}"/>
              </a:ext>
            </a:extLst>
          </p:cNvPr>
          <p:cNvSpPr txBox="1">
            <a:spLocks noChangeArrowheads="1"/>
          </p:cNvSpPr>
          <p:nvPr/>
        </p:nvSpPr>
        <p:spPr bwMode="auto">
          <a:xfrm>
            <a:off x="685800" y="1981200"/>
            <a:ext cx="7772400" cy="7008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36550" indent="-309563">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9pPr>
          </a:lstStyle>
          <a:p>
            <a:pPr eaLnBrk="1" hangingPunct="1">
              <a:spcBef>
                <a:spcPts val="800"/>
              </a:spcBef>
              <a:buClrTx/>
              <a:buFontTx/>
              <a:buNone/>
            </a:pPr>
            <a:r>
              <a:rPr lang="en-US" altLang="en-US" sz="3200">
                <a:solidFill>
                  <a:srgbClr val="FFFFFF"/>
                </a:solidFill>
                <a:latin typeface="Arial" panose="020B0604020202020204" pitchFamily="34" charset="0"/>
              </a:rPr>
              <a:t> </a:t>
            </a: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r>
              <a:rPr lang="en-US" altLang="en-US" sz="3200">
                <a:solidFill>
                  <a:srgbClr val="00FFFF"/>
                </a:solidFill>
                <a:latin typeface="Arial" panose="020B0604020202020204" pitchFamily="34" charset="0"/>
              </a:rPr>
              <a:t>As a matter of fact, almost every function is </a:t>
            </a:r>
            <a:r>
              <a:rPr lang="en-US" altLang="en-US" sz="3200">
                <a:solidFill>
                  <a:srgbClr val="FFFF00"/>
                </a:solidFill>
                <a:latin typeface="Arial" panose="020B0604020202020204" pitchFamily="34" charset="0"/>
              </a:rPr>
              <a:t>non-computable</a:t>
            </a:r>
            <a:r>
              <a:rPr lang="en-US" altLang="en-US" sz="3200">
                <a:solidFill>
                  <a:srgbClr val="FFFFFF"/>
                </a:solidFill>
                <a:latin typeface="Arial" panose="020B0604020202020204" pitchFamily="34" charset="0"/>
              </a:rPr>
              <a:t> </a:t>
            </a:r>
            <a:r>
              <a:rPr lang="en-US" altLang="en-US" sz="3200">
                <a:solidFill>
                  <a:srgbClr val="00FFFF"/>
                </a:solidFill>
                <a:latin typeface="Arial" panose="020B0604020202020204" pitchFamily="34" charset="0"/>
              </a:rPr>
              <a:t>and almost every problem is </a:t>
            </a:r>
            <a:r>
              <a:rPr lang="en-US" altLang="en-US" sz="3200">
                <a:solidFill>
                  <a:srgbClr val="FFFF00"/>
                </a:solidFill>
                <a:latin typeface="Arial" panose="020B0604020202020204" pitchFamily="34" charset="0"/>
              </a:rPr>
              <a:t>unsolvable</a:t>
            </a:r>
            <a:r>
              <a:rPr lang="en-US" altLang="en-US" sz="3200">
                <a:solidFill>
                  <a:srgbClr val="00FFFF"/>
                </a:solidFill>
                <a:latin typeface="Arial" panose="020B0604020202020204" pitchFamily="34" charset="0"/>
              </a:rPr>
              <a:t>.</a:t>
            </a:r>
          </a:p>
          <a:p>
            <a:pPr eaLnBrk="1" hangingPunct="1">
              <a:spcBef>
                <a:spcPts val="800"/>
              </a:spcBef>
              <a:buClrTx/>
              <a:buFontTx/>
              <a:buNone/>
            </a:pPr>
            <a:r>
              <a:rPr lang="en-US" altLang="en-US" sz="3200">
                <a:solidFill>
                  <a:srgbClr val="FFFFFF"/>
                </a:solidFill>
                <a:latin typeface="Arial" panose="020B0604020202020204" pitchFamily="34" charset="0"/>
              </a:rPr>
              <a:t> </a:t>
            </a:r>
          </a:p>
          <a:p>
            <a:pPr eaLnBrk="1" hangingPunct="1">
              <a:spcBef>
                <a:spcPts val="800"/>
              </a:spcBef>
              <a:buClrTx/>
              <a:buFontTx/>
              <a:buNone/>
            </a:pPr>
            <a:endParaRPr lang="en-US" altLang="en-US" sz="3200">
              <a:solidFill>
                <a:srgbClr val="00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600">
              <a:solidFill>
                <a:srgbClr val="00FFFF"/>
              </a:solidFill>
              <a:latin typeface="Arial" panose="020B0604020202020204" pitchFamily="34" charset="0"/>
            </a:endParaRPr>
          </a:p>
          <a:p>
            <a:pPr algn="ctr" eaLnBrk="1" hangingPunct="1">
              <a:spcBef>
                <a:spcPts val="800"/>
              </a:spcBef>
              <a:buClrTx/>
              <a:buFontTx/>
              <a:buNone/>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52886144-19D8-4ED9-BEAC-D9F0FA908C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36952"/>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75777" name="Text Box 1">
            <a:extLst>
              <a:ext uri="{FF2B5EF4-FFF2-40B4-BE49-F238E27FC236}">
                <a16:creationId xmlns:a16="http://schemas.microsoft.com/office/drawing/2014/main" id="{4A6AF911-4250-44C7-A2DC-34D9B497799F}"/>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Limitations</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147459" name="Text Box 2">
            <a:extLst>
              <a:ext uri="{FF2B5EF4-FFF2-40B4-BE49-F238E27FC236}">
                <a16:creationId xmlns:a16="http://schemas.microsoft.com/office/drawing/2014/main" id="{F6060731-6134-4AB1-8CB7-A22C49F89B72}"/>
              </a:ext>
            </a:extLst>
          </p:cNvPr>
          <p:cNvSpPr txBox="1">
            <a:spLocks noChangeArrowheads="1"/>
          </p:cNvSpPr>
          <p:nvPr/>
        </p:nvSpPr>
        <p:spPr bwMode="auto">
          <a:xfrm>
            <a:off x="685800" y="1981200"/>
            <a:ext cx="7772400" cy="7008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36550" indent="-309563">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9pPr>
          </a:lstStyle>
          <a:p>
            <a:pPr eaLnBrk="1" hangingPunct="1">
              <a:spcBef>
                <a:spcPts val="800"/>
              </a:spcBef>
              <a:buClrTx/>
              <a:buFontTx/>
              <a:buNone/>
            </a:pPr>
            <a:r>
              <a:rPr lang="en-US" altLang="en-US" sz="3200">
                <a:solidFill>
                  <a:srgbClr val="FFFFFF"/>
                </a:solidFill>
                <a:latin typeface="Arial" panose="020B0604020202020204" pitchFamily="34" charset="0"/>
              </a:rPr>
              <a:t> </a:t>
            </a: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r>
              <a:rPr lang="en-US" altLang="en-US" sz="3200">
                <a:solidFill>
                  <a:srgbClr val="FFFFFF"/>
                </a:solidFill>
                <a:latin typeface="Arial" panose="020B0604020202020204" pitchFamily="34" charset="0"/>
              </a:rPr>
              <a:t>Here is a classic example that illustrates how seemingly simple programs can be difficult to figure out.</a:t>
            </a:r>
          </a:p>
          <a:p>
            <a:pPr eaLnBrk="1" hangingPunct="1">
              <a:spcBef>
                <a:spcPts val="800"/>
              </a:spcBef>
              <a:buClrTx/>
              <a:buFontTx/>
              <a:buNone/>
            </a:pPr>
            <a:r>
              <a:rPr lang="en-US" altLang="en-US" sz="3200">
                <a:solidFill>
                  <a:srgbClr val="FFFFFF"/>
                </a:solidFill>
                <a:latin typeface="Arial" panose="020B0604020202020204" pitchFamily="34" charset="0"/>
              </a:rPr>
              <a:t> </a:t>
            </a:r>
          </a:p>
          <a:p>
            <a:pPr eaLnBrk="1" hangingPunct="1">
              <a:spcBef>
                <a:spcPts val="800"/>
              </a:spcBef>
              <a:buClrTx/>
              <a:buFontTx/>
              <a:buNone/>
            </a:pPr>
            <a:endParaRPr lang="en-US" altLang="en-US" sz="3200">
              <a:solidFill>
                <a:srgbClr val="00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600">
              <a:solidFill>
                <a:srgbClr val="00FFFF"/>
              </a:solidFill>
              <a:latin typeface="Arial" panose="020B0604020202020204" pitchFamily="34" charset="0"/>
            </a:endParaRPr>
          </a:p>
          <a:p>
            <a:pPr algn="ctr" eaLnBrk="1" hangingPunct="1">
              <a:spcBef>
                <a:spcPts val="800"/>
              </a:spcBef>
              <a:buClrTx/>
              <a:buFontTx/>
              <a:buNone/>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7D808D9A-B49F-4AAA-8539-963A119AC4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8578"/>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76801" name="Text Box 1">
            <a:extLst>
              <a:ext uri="{FF2B5EF4-FFF2-40B4-BE49-F238E27FC236}">
                <a16:creationId xmlns:a16="http://schemas.microsoft.com/office/drawing/2014/main" id="{B36062DB-2CAD-4F85-8575-F0C898EBE0D0}"/>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Limitations</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149507" name="Text Box 2">
            <a:extLst>
              <a:ext uri="{FF2B5EF4-FFF2-40B4-BE49-F238E27FC236}">
                <a16:creationId xmlns:a16="http://schemas.microsoft.com/office/drawing/2014/main" id="{37B56206-26D2-4608-9ABD-7D0492FF6B75}"/>
              </a:ext>
            </a:extLst>
          </p:cNvPr>
          <p:cNvSpPr txBox="1">
            <a:spLocks noChangeArrowheads="1"/>
          </p:cNvSpPr>
          <p:nvPr/>
        </p:nvSpPr>
        <p:spPr bwMode="auto">
          <a:xfrm>
            <a:off x="685800" y="1981200"/>
            <a:ext cx="7772400" cy="7008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36550" indent="-309563">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9pPr>
          </a:lstStyle>
          <a:p>
            <a:pPr eaLnBrk="1" hangingPunct="1">
              <a:spcBef>
                <a:spcPts val="800"/>
              </a:spcBef>
              <a:buClrTx/>
              <a:buFontTx/>
              <a:buNone/>
            </a:pPr>
            <a:r>
              <a:rPr lang="en-US" altLang="en-US" sz="2800">
                <a:solidFill>
                  <a:srgbClr val="FFFFFF"/>
                </a:solidFill>
                <a:latin typeface="Arial" panose="020B0604020202020204" pitchFamily="34" charset="0"/>
              </a:rPr>
              <a:t>Here is a "simple" recursive program whose performance appears </a:t>
            </a:r>
            <a:r>
              <a:rPr lang="en-US" altLang="en-US" sz="2800">
                <a:solidFill>
                  <a:srgbClr val="CE181E"/>
                </a:solidFill>
                <a:latin typeface="Arial" panose="020B0604020202020204" pitchFamily="34" charset="0"/>
              </a:rPr>
              <a:t>very hard</a:t>
            </a:r>
            <a:r>
              <a:rPr lang="en-US" altLang="en-US" sz="2800">
                <a:solidFill>
                  <a:srgbClr val="FFFFFF"/>
                </a:solidFill>
                <a:latin typeface="Arial" panose="020B0604020202020204" pitchFamily="34" charset="0"/>
              </a:rPr>
              <a:t> to evaluate:</a:t>
            </a:r>
          </a:p>
          <a:p>
            <a:pPr eaLnBrk="1" hangingPunct="1">
              <a:spcBef>
                <a:spcPts val="800"/>
              </a:spcBef>
              <a:buClrTx/>
              <a:buFontTx/>
              <a:buNone/>
            </a:pPr>
            <a:endParaRPr lang="en-US" altLang="en-US" sz="2800">
              <a:solidFill>
                <a:srgbClr val="FFFFFF"/>
              </a:solidFill>
              <a:latin typeface="Arial" panose="020B0604020202020204" pitchFamily="34" charset="0"/>
            </a:endParaRPr>
          </a:p>
          <a:p>
            <a:pPr eaLnBrk="1" hangingPunct="1">
              <a:spcBef>
                <a:spcPts val="800"/>
              </a:spcBef>
              <a:buClrTx/>
              <a:buFontTx/>
              <a:buNone/>
            </a:pPr>
            <a:r>
              <a:rPr lang="en-US" altLang="en-US" sz="2800">
                <a:solidFill>
                  <a:srgbClr val="FFFFFF"/>
                </a:solidFill>
                <a:latin typeface="Arial" panose="020B0604020202020204" pitchFamily="34" charset="0"/>
              </a:rPr>
              <a:t>    </a:t>
            </a:r>
            <a:r>
              <a:rPr lang="en-US" altLang="en-US" sz="2800">
                <a:solidFill>
                  <a:srgbClr val="87D1D1"/>
                </a:solidFill>
                <a:latin typeface="Arial" panose="020B0604020202020204" pitchFamily="34" charset="0"/>
              </a:rPr>
              <a:t>public static int f(int n)</a:t>
            </a:r>
          </a:p>
          <a:p>
            <a:pPr eaLnBrk="1" hangingPunct="1">
              <a:spcBef>
                <a:spcPts val="800"/>
              </a:spcBef>
              <a:buClrTx/>
              <a:buFontTx/>
              <a:buNone/>
            </a:pPr>
            <a:r>
              <a:rPr lang="en-US" altLang="en-US" sz="2800">
                <a:solidFill>
                  <a:srgbClr val="87D1D1"/>
                </a:solidFill>
                <a:latin typeface="Arial" panose="020B0604020202020204" pitchFamily="34" charset="0"/>
              </a:rPr>
              <a:t>     {</a:t>
            </a:r>
          </a:p>
          <a:p>
            <a:pPr eaLnBrk="1" hangingPunct="1">
              <a:spcBef>
                <a:spcPts val="800"/>
              </a:spcBef>
              <a:buClrTx/>
              <a:buFontTx/>
              <a:buNone/>
            </a:pPr>
            <a:r>
              <a:rPr lang="en-US" altLang="en-US" sz="2800">
                <a:solidFill>
                  <a:srgbClr val="87D1D1"/>
                </a:solidFill>
                <a:latin typeface="Arial" panose="020B0604020202020204" pitchFamily="34" charset="0"/>
              </a:rPr>
              <a:t>         if (n &lt;= 1) return n;</a:t>
            </a:r>
          </a:p>
          <a:p>
            <a:pPr eaLnBrk="1" hangingPunct="1">
              <a:spcBef>
                <a:spcPts val="800"/>
              </a:spcBef>
              <a:buClrTx/>
              <a:buFontTx/>
              <a:buNone/>
            </a:pPr>
            <a:r>
              <a:rPr lang="en-US" altLang="en-US" sz="2800">
                <a:solidFill>
                  <a:srgbClr val="87D1D1"/>
                </a:solidFill>
                <a:latin typeface="Arial" panose="020B0604020202020204" pitchFamily="34" charset="0"/>
              </a:rPr>
              <a:t>         if (n%2 == 0) return (f(n/2));</a:t>
            </a:r>
          </a:p>
          <a:p>
            <a:pPr eaLnBrk="1" hangingPunct="1">
              <a:spcBef>
                <a:spcPts val="800"/>
              </a:spcBef>
              <a:buClrTx/>
              <a:buFontTx/>
              <a:buNone/>
            </a:pPr>
            <a:r>
              <a:rPr lang="en-US" altLang="en-US" sz="2800">
                <a:solidFill>
                  <a:srgbClr val="87D1D1"/>
                </a:solidFill>
                <a:latin typeface="Arial" panose="020B0604020202020204" pitchFamily="34" charset="0"/>
              </a:rPr>
              <a:t>                else return (f(3*n + 1));</a:t>
            </a:r>
          </a:p>
          <a:p>
            <a:pPr eaLnBrk="1" hangingPunct="1">
              <a:spcBef>
                <a:spcPts val="800"/>
              </a:spcBef>
              <a:buClrTx/>
              <a:buFontTx/>
              <a:buNone/>
            </a:pPr>
            <a:r>
              <a:rPr lang="en-US" altLang="en-US" sz="2800">
                <a:solidFill>
                  <a:srgbClr val="87D1D1"/>
                </a:solidFill>
                <a:latin typeface="Arial" panose="020B0604020202020204" pitchFamily="34" charset="0"/>
              </a:rPr>
              <a:t>     }</a:t>
            </a:r>
          </a:p>
          <a:p>
            <a:pPr eaLnBrk="1" hangingPunct="1">
              <a:spcBef>
                <a:spcPts val="800"/>
              </a:spcBef>
              <a:buClrTx/>
              <a:buFontTx/>
              <a:buNone/>
            </a:pPr>
            <a:r>
              <a:rPr lang="en-US" altLang="en-US" sz="2800">
                <a:solidFill>
                  <a:srgbClr val="FFFFFF"/>
                </a:solidFill>
                <a:latin typeface="Arial" panose="020B0604020202020204" pitchFamily="34" charset="0"/>
              </a:rPr>
              <a:t> </a:t>
            </a:r>
          </a:p>
          <a:p>
            <a:pPr eaLnBrk="1" hangingPunct="1">
              <a:spcBef>
                <a:spcPts val="800"/>
              </a:spcBef>
              <a:buClrTx/>
              <a:buFontTx/>
              <a:buNone/>
            </a:pPr>
            <a:endParaRPr lang="en-US" altLang="en-US" sz="2800">
              <a:solidFill>
                <a:srgbClr val="00FFFF"/>
              </a:solidFill>
              <a:latin typeface="Arial" panose="020B0604020202020204" pitchFamily="34" charset="0"/>
            </a:endParaRPr>
          </a:p>
          <a:p>
            <a:pPr eaLnBrk="1" hangingPunct="1">
              <a:spcBef>
                <a:spcPts val="800"/>
              </a:spcBef>
              <a:buClrTx/>
              <a:buFontTx/>
              <a:buNone/>
            </a:pPr>
            <a:endParaRPr lang="en-US" altLang="en-US" sz="28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600">
              <a:solidFill>
                <a:srgbClr val="00FFFF"/>
              </a:solidFill>
              <a:latin typeface="Arial" panose="020B0604020202020204" pitchFamily="34" charset="0"/>
            </a:endParaRPr>
          </a:p>
          <a:p>
            <a:pPr algn="ctr" eaLnBrk="1" hangingPunct="1">
              <a:spcBef>
                <a:spcPts val="800"/>
              </a:spcBef>
              <a:buClrTx/>
              <a:buFontTx/>
              <a:buNone/>
            </a:pPr>
            <a:endParaRPr lang="en-US" altLang="en-US" sz="3600">
              <a:solidFill>
                <a:srgbClr val="00FFFF"/>
              </a:solidFill>
              <a:latin typeface="Arial" panose="020B0604020202020204" pitchFamily="34" charset="0"/>
            </a:endParaRPr>
          </a:p>
        </p:txBody>
      </p:sp>
      <mc:AlternateContent xmlns:mc="http://schemas.openxmlformats.org/markup-compatibility/2006">
        <mc:Choice xmlns:p14="http://schemas.microsoft.com/office/powerpoint/2010/main" xmlns:iact="http://schemas.microsoft.com/office/powerpoint/2014/inkAction" Requires="p14 iact">
          <p:contentPart p14:bwMode="auto" r:id="rId5">
            <p14:nvContentPartPr>
              <p14:cNvPr id="2" name="Ink 1">
                <a:extLst>
                  <a:ext uri="{FF2B5EF4-FFF2-40B4-BE49-F238E27FC236}">
                    <a16:creationId xmlns:a16="http://schemas.microsoft.com/office/drawing/2014/main" id="{F301BB3E-2B52-4D33-8C81-A9B50E83256F}"/>
                  </a:ext>
                </a:extLst>
              </p14:cNvPr>
              <p14:cNvContentPartPr/>
              <p14:nvPr>
                <p:extLst>
                  <p:ext uri="{42D2F446-02D8-4167-A562-619A0277C38B}">
                    <p15:isNarration xmlns:p15="http://schemas.microsoft.com/office/powerpoint/2012/main" val="1"/>
                  </p:ext>
                </p:extLst>
              </p14:nvPr>
            </p14:nvContentPartPr>
            <p14:xfrm>
              <a:off x="2064240" y="3779640"/>
              <a:ext cx="3677760" cy="2090160"/>
            </p14:xfrm>
          </p:contentPart>
        </mc:Choice>
        <mc:Fallback>
          <p:pic>
            <p:nvPicPr>
              <p:cNvPr id="2" name="Ink 1">
                <a:extLst>
                  <a:ext uri="{FF2B5EF4-FFF2-40B4-BE49-F238E27FC236}">
                    <a16:creationId xmlns:a16="http://schemas.microsoft.com/office/drawing/2014/main" id="{F301BB3E-2B52-4D33-8C81-A9B50E83256F}"/>
                  </a:ext>
                </a:extLst>
              </p:cNvPr>
              <p:cNvPicPr>
                <a:picLocks noGrp="1" noRot="1" noChangeAspect="1" noMove="1" noResize="1" noEditPoints="1" noAdjustHandles="1" noChangeArrowheads="1" noChangeShapeType="1"/>
              </p:cNvPicPr>
              <p:nvPr/>
            </p:nvPicPr>
            <p:blipFill>
              <a:blip r:embed="rId6"/>
              <a:stretch>
                <a:fillRect/>
              </a:stretch>
            </p:blipFill>
            <p:spPr>
              <a:xfrm>
                <a:off x="2048400" y="3716280"/>
                <a:ext cx="3709080" cy="2216880"/>
              </a:xfrm>
              <a:prstGeom prst="rect">
                <a:avLst/>
              </a:prstGeom>
            </p:spPr>
          </p:pic>
        </mc:Fallback>
      </mc:AlternateContent>
      <p:pic>
        <p:nvPicPr>
          <p:cNvPr id="3" name="Audio 2">
            <a:hlinkClick r:id="" action="ppaction://media"/>
            <a:extLst>
              <a:ext uri="{FF2B5EF4-FFF2-40B4-BE49-F238E27FC236}">
                <a16:creationId xmlns:a16="http://schemas.microsoft.com/office/drawing/2014/main" id="{C0AA03F5-FC0F-4D7B-BAF6-38BDC685137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p:transition spd="med" advTm="91216"/>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77825" name="Text Box 1">
            <a:extLst>
              <a:ext uri="{FF2B5EF4-FFF2-40B4-BE49-F238E27FC236}">
                <a16:creationId xmlns:a16="http://schemas.microsoft.com/office/drawing/2014/main" id="{2076628F-4F2D-4BD3-A388-49311DDABA1A}"/>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Limitations</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151555" name="Text Box 2">
            <a:extLst>
              <a:ext uri="{FF2B5EF4-FFF2-40B4-BE49-F238E27FC236}">
                <a16:creationId xmlns:a16="http://schemas.microsoft.com/office/drawing/2014/main" id="{E0FE1161-0339-4682-AB4F-80ADDBA2FA86}"/>
              </a:ext>
            </a:extLst>
          </p:cNvPr>
          <p:cNvSpPr txBox="1">
            <a:spLocks noChangeArrowheads="1"/>
          </p:cNvSpPr>
          <p:nvPr/>
        </p:nvSpPr>
        <p:spPr bwMode="auto">
          <a:xfrm>
            <a:off x="685800" y="1981200"/>
            <a:ext cx="7772400" cy="7008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36550" indent="-309563">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9pPr>
          </a:lstStyle>
          <a:p>
            <a:pPr eaLnBrk="1" hangingPunct="1">
              <a:spcBef>
                <a:spcPts val="800"/>
              </a:spcBef>
              <a:buClrTx/>
              <a:buFontTx/>
              <a:buNone/>
            </a:pPr>
            <a:r>
              <a:rPr lang="en-US" altLang="en-US" sz="3200">
                <a:solidFill>
                  <a:srgbClr val="FFFFFF"/>
                </a:solidFill>
                <a:latin typeface="Arial" panose="020B0604020202020204" pitchFamily="34" charset="0"/>
              </a:rPr>
              <a:t> </a:t>
            </a:r>
          </a:p>
          <a:p>
            <a:pPr eaLnBrk="1" hangingPunct="1">
              <a:spcBef>
                <a:spcPts val="800"/>
              </a:spcBef>
              <a:buClrTx/>
              <a:buFontTx/>
              <a:buNone/>
            </a:pPr>
            <a:r>
              <a:rPr lang="en-US" altLang="en-US" sz="3200">
                <a:solidFill>
                  <a:srgbClr val="FFFFFF"/>
                </a:solidFill>
                <a:latin typeface="Arial" panose="020B0604020202020204" pitchFamily="34" charset="0"/>
              </a:rPr>
              <a:t>For instance, the execution trace for n = 15 is:</a:t>
            </a: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r>
              <a:rPr lang="en-US" altLang="en-US" sz="3200">
                <a:solidFill>
                  <a:srgbClr val="FFFFFF"/>
                </a:solidFill>
                <a:latin typeface="Arial" panose="020B0604020202020204" pitchFamily="34" charset="0"/>
              </a:rPr>
              <a:t>n: 15, 46, 23, 70, 35, 106, 53, 160, 80, 40, 20, 10, 5, 16, 8, 4, 2, </a:t>
            </a:r>
            <a:r>
              <a:rPr lang="en-US" altLang="en-US" sz="3200">
                <a:solidFill>
                  <a:srgbClr val="CE181E"/>
                </a:solidFill>
                <a:latin typeface="Arial" panose="020B0604020202020204" pitchFamily="34" charset="0"/>
              </a:rPr>
              <a:t>1</a:t>
            </a:r>
            <a:r>
              <a:rPr lang="en-US" altLang="en-US" sz="3200">
                <a:solidFill>
                  <a:srgbClr val="FFFFFF"/>
                </a:solidFill>
                <a:latin typeface="Arial" panose="020B0604020202020204" pitchFamily="34" charset="0"/>
              </a:rPr>
              <a:t>.</a:t>
            </a:r>
          </a:p>
          <a:p>
            <a:pPr eaLnBrk="1" hangingPunct="1">
              <a:spcBef>
                <a:spcPts val="800"/>
              </a:spcBef>
              <a:buClrTx/>
              <a:buFontTx/>
              <a:buNone/>
            </a:pPr>
            <a:r>
              <a:rPr lang="en-US" altLang="en-US" sz="3200">
                <a:solidFill>
                  <a:srgbClr val="FFFFFF"/>
                </a:solidFill>
                <a:latin typeface="Arial" panose="020B0604020202020204" pitchFamily="34" charset="0"/>
              </a:rPr>
              <a:t> </a:t>
            </a:r>
          </a:p>
          <a:p>
            <a:pPr eaLnBrk="1" hangingPunct="1">
              <a:spcBef>
                <a:spcPts val="800"/>
              </a:spcBef>
              <a:buClrTx/>
              <a:buFontTx/>
              <a:buNone/>
            </a:pPr>
            <a:endParaRPr lang="en-US" altLang="en-US" sz="3200">
              <a:solidFill>
                <a:srgbClr val="00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600">
              <a:solidFill>
                <a:srgbClr val="00FFFF"/>
              </a:solidFill>
              <a:latin typeface="Arial" panose="020B0604020202020204" pitchFamily="34" charset="0"/>
            </a:endParaRPr>
          </a:p>
          <a:p>
            <a:pPr algn="ctr" eaLnBrk="1" hangingPunct="1">
              <a:spcBef>
                <a:spcPts val="800"/>
              </a:spcBef>
              <a:buClrTx/>
              <a:buFontTx/>
              <a:buNone/>
            </a:pPr>
            <a:endParaRPr lang="en-US" altLang="en-US" sz="3600">
              <a:solidFill>
                <a:srgbClr val="00FFFF"/>
              </a:solidFill>
              <a:latin typeface="Arial" panose="020B0604020202020204" pitchFamily="34" charset="0"/>
            </a:endParaRPr>
          </a:p>
        </p:txBody>
      </p:sp>
      <mc:AlternateContent xmlns:mc="http://schemas.openxmlformats.org/markup-compatibility/2006">
        <mc:Choice xmlns:p14="http://schemas.microsoft.com/office/powerpoint/2010/main" xmlns:iact="http://schemas.microsoft.com/office/powerpoint/2014/inkAction" Requires="p14 iact">
          <p:contentPart p14:bwMode="auto" r:id="rId5">
            <p14:nvContentPartPr>
              <p14:cNvPr id="2" name="Ink 1">
                <a:extLst>
                  <a:ext uri="{FF2B5EF4-FFF2-40B4-BE49-F238E27FC236}">
                    <a16:creationId xmlns:a16="http://schemas.microsoft.com/office/drawing/2014/main" id="{DDB08899-823D-4931-8D68-2978DD1C84FB}"/>
                  </a:ext>
                </a:extLst>
              </p14:cNvPr>
              <p14:cNvContentPartPr/>
              <p14:nvPr>
                <p:extLst>
                  <p:ext uri="{42D2F446-02D8-4167-A562-619A0277C38B}">
                    <p15:isNarration xmlns:p15="http://schemas.microsoft.com/office/powerpoint/2012/main" val="1"/>
                  </p:ext>
                </p:extLst>
              </p14:nvPr>
            </p14:nvContentPartPr>
            <p14:xfrm>
              <a:off x="1150920" y="4455360"/>
              <a:ext cx="7067880" cy="626040"/>
            </p14:xfrm>
          </p:contentPart>
        </mc:Choice>
        <mc:Fallback>
          <p:pic>
            <p:nvPicPr>
              <p:cNvPr id="2" name="Ink 1">
                <a:extLst>
                  <a:ext uri="{FF2B5EF4-FFF2-40B4-BE49-F238E27FC236}">
                    <a16:creationId xmlns:a16="http://schemas.microsoft.com/office/drawing/2014/main" id="{DDB08899-823D-4931-8D68-2978DD1C84FB}"/>
                  </a:ext>
                </a:extLst>
              </p:cNvPr>
              <p:cNvPicPr>
                <a:picLocks noGrp="1" noRot="1" noChangeAspect="1" noMove="1" noResize="1" noEditPoints="1" noAdjustHandles="1" noChangeArrowheads="1" noChangeShapeType="1"/>
              </p:cNvPicPr>
              <p:nvPr/>
            </p:nvPicPr>
            <p:blipFill>
              <a:blip r:embed="rId6"/>
              <a:stretch>
                <a:fillRect/>
              </a:stretch>
            </p:blipFill>
            <p:spPr>
              <a:xfrm>
                <a:off x="1135080" y="4392000"/>
                <a:ext cx="7099200" cy="752760"/>
              </a:xfrm>
              <a:prstGeom prst="rect">
                <a:avLst/>
              </a:prstGeom>
            </p:spPr>
          </p:pic>
        </mc:Fallback>
      </mc:AlternateContent>
      <p:pic>
        <p:nvPicPr>
          <p:cNvPr id="3" name="Audio 2">
            <a:hlinkClick r:id="" action="ppaction://media"/>
            <a:extLst>
              <a:ext uri="{FF2B5EF4-FFF2-40B4-BE49-F238E27FC236}">
                <a16:creationId xmlns:a16="http://schemas.microsoft.com/office/drawing/2014/main" id="{0F13623A-73C1-448F-A14E-03D5D5165C6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p:transition spd="med" advTm="165150"/>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78849" name="Text Box 1">
            <a:extLst>
              <a:ext uri="{FF2B5EF4-FFF2-40B4-BE49-F238E27FC236}">
                <a16:creationId xmlns:a16="http://schemas.microsoft.com/office/drawing/2014/main" id="{74D0CA2B-189F-4B6F-8E19-A4B92405F110}"/>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Limitations</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153603" name="Text Box 2">
            <a:extLst>
              <a:ext uri="{FF2B5EF4-FFF2-40B4-BE49-F238E27FC236}">
                <a16:creationId xmlns:a16="http://schemas.microsoft.com/office/drawing/2014/main" id="{625104C5-53EB-4505-85D7-D983AF03524C}"/>
              </a:ext>
            </a:extLst>
          </p:cNvPr>
          <p:cNvSpPr txBox="1">
            <a:spLocks noChangeArrowheads="1"/>
          </p:cNvSpPr>
          <p:nvPr/>
        </p:nvSpPr>
        <p:spPr bwMode="auto">
          <a:xfrm>
            <a:off x="685800" y="1981200"/>
            <a:ext cx="7772400" cy="7008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36550" indent="-309563">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9pPr>
          </a:lstStyle>
          <a:p>
            <a:pPr eaLnBrk="1" hangingPunct="1">
              <a:spcBef>
                <a:spcPts val="800"/>
              </a:spcBef>
              <a:buClrTx/>
              <a:buFontTx/>
              <a:buNone/>
            </a:pPr>
            <a:r>
              <a:rPr lang="en-US" altLang="en-US" sz="3200">
                <a:solidFill>
                  <a:srgbClr val="FFFFFF"/>
                </a:solidFill>
                <a:latin typeface="Arial" panose="020B0604020202020204" pitchFamily="34" charset="0"/>
              </a:rPr>
              <a:t> </a:t>
            </a: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r>
              <a:rPr lang="en-US" altLang="en-US" sz="3200">
                <a:solidFill>
                  <a:srgbClr val="FFFFFF"/>
                </a:solidFill>
                <a:latin typeface="Arial" panose="020B0604020202020204" pitchFamily="34" charset="0"/>
              </a:rPr>
              <a:t>It is not known whether the above program always halts or falls into an endless loop for some integer n.</a:t>
            </a:r>
          </a:p>
          <a:p>
            <a:pPr eaLnBrk="1" hangingPunct="1">
              <a:spcBef>
                <a:spcPts val="800"/>
              </a:spcBef>
              <a:buClrTx/>
              <a:buFontTx/>
              <a:buNone/>
            </a:pPr>
            <a:r>
              <a:rPr lang="en-US" altLang="en-US" sz="3200">
                <a:solidFill>
                  <a:srgbClr val="FFFFFF"/>
                </a:solidFill>
                <a:latin typeface="Arial" panose="020B0604020202020204" pitchFamily="34" charset="0"/>
              </a:rPr>
              <a:t> </a:t>
            </a:r>
          </a:p>
          <a:p>
            <a:pPr eaLnBrk="1" hangingPunct="1">
              <a:spcBef>
                <a:spcPts val="800"/>
              </a:spcBef>
              <a:buClrTx/>
              <a:buFontTx/>
              <a:buNone/>
            </a:pPr>
            <a:endParaRPr lang="en-US" altLang="en-US" sz="3200">
              <a:solidFill>
                <a:srgbClr val="00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600">
              <a:solidFill>
                <a:srgbClr val="00FFFF"/>
              </a:solidFill>
              <a:latin typeface="Arial" panose="020B0604020202020204" pitchFamily="34" charset="0"/>
            </a:endParaRPr>
          </a:p>
          <a:p>
            <a:pPr algn="ctr" eaLnBrk="1" hangingPunct="1">
              <a:spcBef>
                <a:spcPts val="800"/>
              </a:spcBef>
              <a:buClrTx/>
              <a:buFontTx/>
              <a:buNone/>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5112C57C-F431-40D6-BBC6-4FB8E00538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33562"/>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79873" name="Text Box 1">
            <a:extLst>
              <a:ext uri="{FF2B5EF4-FFF2-40B4-BE49-F238E27FC236}">
                <a16:creationId xmlns:a16="http://schemas.microsoft.com/office/drawing/2014/main" id="{724E6B02-DB26-4E36-8191-32F2FB1E2565}"/>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Conclusions</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155651" name="Text Box 2">
            <a:extLst>
              <a:ext uri="{FF2B5EF4-FFF2-40B4-BE49-F238E27FC236}">
                <a16:creationId xmlns:a16="http://schemas.microsoft.com/office/drawing/2014/main" id="{64105290-D956-4BE9-B489-06A73CE4C268}"/>
              </a:ext>
            </a:extLst>
          </p:cNvPr>
          <p:cNvSpPr txBox="1">
            <a:spLocks noChangeArrowheads="1"/>
          </p:cNvSpPr>
          <p:nvPr/>
        </p:nvSpPr>
        <p:spPr bwMode="auto">
          <a:xfrm>
            <a:off x="685800" y="1981200"/>
            <a:ext cx="7772400" cy="6029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36550" indent="-309563">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9pPr>
          </a:lstStyle>
          <a:p>
            <a:pPr eaLnBrk="1" hangingPunct="1">
              <a:spcBef>
                <a:spcPts val="800"/>
              </a:spcBef>
              <a:buClrTx/>
              <a:buFontTx/>
              <a:buNone/>
            </a:pPr>
            <a:r>
              <a:rPr lang="en-US" altLang="en-US" sz="3200">
                <a:solidFill>
                  <a:srgbClr val="FFFFFF"/>
                </a:solidFill>
                <a:latin typeface="Arial" panose="020B0604020202020204" pitchFamily="34" charset="0"/>
              </a:rPr>
              <a:t> </a:t>
            </a: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r>
              <a:rPr lang="en-US" altLang="en-US" sz="3200">
                <a:solidFill>
                  <a:srgbClr val="FFFFFF"/>
                </a:solidFill>
                <a:latin typeface="Arial" panose="020B0604020202020204" pitchFamily="34" charset="0"/>
              </a:rPr>
              <a:t> </a:t>
            </a:r>
          </a:p>
          <a:p>
            <a:pPr eaLnBrk="1" hangingPunct="1">
              <a:spcBef>
                <a:spcPts val="800"/>
              </a:spcBef>
              <a:buClrTx/>
              <a:buFontTx/>
              <a:buNone/>
            </a:pPr>
            <a:r>
              <a:rPr lang="en-US" altLang="en-US" sz="3200">
                <a:solidFill>
                  <a:srgbClr val="FFFFFF"/>
                </a:solidFill>
                <a:latin typeface="Arial" panose="020B0604020202020204" pitchFamily="34" charset="0"/>
              </a:rPr>
              <a:t> </a:t>
            </a:r>
          </a:p>
          <a:p>
            <a:pPr eaLnBrk="1" hangingPunct="1">
              <a:spcBef>
                <a:spcPts val="800"/>
              </a:spcBef>
              <a:buClrTx/>
              <a:buFontTx/>
              <a:buNone/>
            </a:pPr>
            <a:endParaRPr lang="en-US" altLang="en-US" sz="3200">
              <a:solidFill>
                <a:srgbClr val="00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600">
              <a:solidFill>
                <a:srgbClr val="00FFFF"/>
              </a:solidFill>
              <a:latin typeface="Arial" panose="020B0604020202020204" pitchFamily="34" charset="0"/>
            </a:endParaRPr>
          </a:p>
          <a:p>
            <a:pPr algn="ctr" eaLnBrk="1" hangingPunct="1">
              <a:spcBef>
                <a:spcPts val="800"/>
              </a:spcBef>
              <a:buClrTx/>
              <a:buFontTx/>
              <a:buNone/>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DE7CE2D3-3B07-43BB-B2FF-6E123760B5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5077"/>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80897" name="Text Box 1">
            <a:extLst>
              <a:ext uri="{FF2B5EF4-FFF2-40B4-BE49-F238E27FC236}">
                <a16:creationId xmlns:a16="http://schemas.microsoft.com/office/drawing/2014/main" id="{8D747FE9-E194-434B-BC69-054F446A4286}"/>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Conclusions</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157699" name="Text Box 2">
            <a:extLst>
              <a:ext uri="{FF2B5EF4-FFF2-40B4-BE49-F238E27FC236}">
                <a16:creationId xmlns:a16="http://schemas.microsoft.com/office/drawing/2014/main" id="{AC1DB869-5F29-4C37-8AA8-5FA157C873E9}"/>
              </a:ext>
            </a:extLst>
          </p:cNvPr>
          <p:cNvSpPr txBox="1">
            <a:spLocks noChangeArrowheads="1"/>
          </p:cNvSpPr>
          <p:nvPr/>
        </p:nvSpPr>
        <p:spPr bwMode="auto">
          <a:xfrm>
            <a:off x="685800" y="1981200"/>
            <a:ext cx="7772400" cy="6029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36550" indent="-309563">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9pPr>
          </a:lstStyle>
          <a:p>
            <a:pPr eaLnBrk="1" hangingPunct="1">
              <a:spcBef>
                <a:spcPts val="800"/>
              </a:spcBef>
              <a:buClrTx/>
              <a:buFontTx/>
              <a:buNone/>
            </a:pPr>
            <a:r>
              <a:rPr lang="en-US" altLang="en-US" sz="3200">
                <a:solidFill>
                  <a:srgbClr val="FFFFFF"/>
                </a:solidFill>
                <a:latin typeface="Arial" panose="020B0604020202020204" pitchFamily="34" charset="0"/>
              </a:rPr>
              <a:t> </a:t>
            </a: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r>
              <a:rPr lang="en-US" altLang="en-US" sz="3200">
                <a:solidFill>
                  <a:srgbClr val="00FFFF"/>
                </a:solidFill>
                <a:latin typeface="Arial" panose="020B0604020202020204" pitchFamily="34" charset="0"/>
              </a:rPr>
              <a:t>So, if anyone tells you</a:t>
            </a:r>
            <a:r>
              <a:rPr lang="en-US" altLang="en-US" sz="3200">
                <a:solidFill>
                  <a:srgbClr val="FFFFFF"/>
                </a:solidFill>
                <a:latin typeface="Arial" panose="020B0604020202020204" pitchFamily="34" charset="0"/>
              </a:rPr>
              <a:t> </a:t>
            </a:r>
          </a:p>
          <a:p>
            <a:pPr eaLnBrk="1" hangingPunct="1">
              <a:spcBef>
                <a:spcPts val="800"/>
              </a:spcBef>
              <a:buClrTx/>
              <a:buFontTx/>
              <a:buNone/>
            </a:pPr>
            <a:r>
              <a:rPr lang="en-US" altLang="en-US" sz="3200">
                <a:solidFill>
                  <a:srgbClr val="FFFFFF"/>
                </a:solidFill>
                <a:latin typeface="Arial" panose="020B0604020202020204" pitchFamily="34" charset="0"/>
              </a:rPr>
              <a:t> </a:t>
            </a:r>
          </a:p>
          <a:p>
            <a:pPr eaLnBrk="1" hangingPunct="1">
              <a:spcBef>
                <a:spcPts val="800"/>
              </a:spcBef>
              <a:buClrTx/>
              <a:buFontTx/>
              <a:buNone/>
            </a:pPr>
            <a:endParaRPr lang="en-US" altLang="en-US" sz="3200">
              <a:solidFill>
                <a:srgbClr val="00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600">
              <a:solidFill>
                <a:srgbClr val="00FFFF"/>
              </a:solidFill>
              <a:latin typeface="Arial" panose="020B0604020202020204" pitchFamily="34" charset="0"/>
            </a:endParaRPr>
          </a:p>
          <a:p>
            <a:pPr algn="ctr" eaLnBrk="1" hangingPunct="1">
              <a:spcBef>
                <a:spcPts val="800"/>
              </a:spcBef>
              <a:buClrTx/>
              <a:buFontTx/>
              <a:buNone/>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2049A3C1-1EA9-4249-B847-A3AF0FB170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2935"/>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81921" name="Text Box 1">
            <a:extLst>
              <a:ext uri="{FF2B5EF4-FFF2-40B4-BE49-F238E27FC236}">
                <a16:creationId xmlns:a16="http://schemas.microsoft.com/office/drawing/2014/main" id="{2D4EC23B-F571-4D41-9595-CB33389C214B}"/>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Conclusions</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159747" name="Text Box 2">
            <a:extLst>
              <a:ext uri="{FF2B5EF4-FFF2-40B4-BE49-F238E27FC236}">
                <a16:creationId xmlns:a16="http://schemas.microsoft.com/office/drawing/2014/main" id="{37F61657-CBEA-495A-B68B-5BFD230BFB7C}"/>
              </a:ext>
            </a:extLst>
          </p:cNvPr>
          <p:cNvSpPr txBox="1">
            <a:spLocks noChangeArrowheads="1"/>
          </p:cNvSpPr>
          <p:nvPr/>
        </p:nvSpPr>
        <p:spPr bwMode="auto">
          <a:xfrm>
            <a:off x="685800" y="1981200"/>
            <a:ext cx="7772400" cy="6519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36550" indent="-309563">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9pPr>
          </a:lstStyle>
          <a:p>
            <a:pPr eaLnBrk="1" hangingPunct="1">
              <a:spcBef>
                <a:spcPts val="800"/>
              </a:spcBef>
              <a:buClrTx/>
              <a:buFontTx/>
              <a:buNone/>
            </a:pPr>
            <a:r>
              <a:rPr lang="en-US" altLang="en-US" sz="3200">
                <a:solidFill>
                  <a:srgbClr val="FFFFFF"/>
                </a:solidFill>
                <a:latin typeface="Arial" panose="020B0604020202020204" pitchFamily="34" charset="0"/>
              </a:rPr>
              <a:t> </a:t>
            </a: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r>
              <a:rPr lang="en-US" altLang="en-US" sz="3200">
                <a:solidFill>
                  <a:srgbClr val="00FFFF"/>
                </a:solidFill>
                <a:latin typeface="Arial" panose="020B0604020202020204" pitchFamily="34" charset="0"/>
              </a:rPr>
              <a:t>So, if anyone tells you that there are no limits on computability</a:t>
            </a:r>
            <a:r>
              <a:rPr lang="en-US" altLang="en-US" sz="3200">
                <a:solidFill>
                  <a:srgbClr val="FFFFFF"/>
                </a:solidFill>
                <a:latin typeface="Arial" panose="020B0604020202020204" pitchFamily="34" charset="0"/>
              </a:rPr>
              <a:t> </a:t>
            </a:r>
          </a:p>
          <a:p>
            <a:pPr eaLnBrk="1" hangingPunct="1">
              <a:spcBef>
                <a:spcPts val="800"/>
              </a:spcBef>
              <a:buClrTx/>
              <a:buFontTx/>
              <a:buNone/>
            </a:pPr>
            <a:r>
              <a:rPr lang="en-US" altLang="en-US" sz="3200">
                <a:solidFill>
                  <a:srgbClr val="FFFFFF"/>
                </a:solidFill>
                <a:latin typeface="Arial" panose="020B0604020202020204" pitchFamily="34" charset="0"/>
              </a:rPr>
              <a:t> </a:t>
            </a:r>
          </a:p>
          <a:p>
            <a:pPr eaLnBrk="1" hangingPunct="1">
              <a:spcBef>
                <a:spcPts val="800"/>
              </a:spcBef>
              <a:buClrTx/>
              <a:buFontTx/>
              <a:buNone/>
            </a:pPr>
            <a:endParaRPr lang="en-US" altLang="en-US" sz="3200">
              <a:solidFill>
                <a:srgbClr val="00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600">
              <a:solidFill>
                <a:srgbClr val="00FFFF"/>
              </a:solidFill>
              <a:latin typeface="Arial" panose="020B0604020202020204" pitchFamily="34" charset="0"/>
            </a:endParaRPr>
          </a:p>
          <a:p>
            <a:pPr algn="ctr" eaLnBrk="1" hangingPunct="1">
              <a:spcBef>
                <a:spcPts val="800"/>
              </a:spcBef>
              <a:buClrTx/>
              <a:buFontTx/>
              <a:buNone/>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EADF32DD-B0AA-458F-9253-560A83E088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10736"/>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82945" name="Text Box 1">
            <a:extLst>
              <a:ext uri="{FF2B5EF4-FFF2-40B4-BE49-F238E27FC236}">
                <a16:creationId xmlns:a16="http://schemas.microsoft.com/office/drawing/2014/main" id="{CF442D92-C786-4769-BC74-1CFF8C35DA50}"/>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Conclusions</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161795" name="Text Box 2">
            <a:extLst>
              <a:ext uri="{FF2B5EF4-FFF2-40B4-BE49-F238E27FC236}">
                <a16:creationId xmlns:a16="http://schemas.microsoft.com/office/drawing/2014/main" id="{BC2740C7-8644-45C2-8918-B946DBBC3827}"/>
              </a:ext>
            </a:extLst>
          </p:cNvPr>
          <p:cNvSpPr txBox="1">
            <a:spLocks noChangeArrowheads="1"/>
          </p:cNvSpPr>
          <p:nvPr/>
        </p:nvSpPr>
        <p:spPr bwMode="auto">
          <a:xfrm>
            <a:off x="685800" y="1981200"/>
            <a:ext cx="7772400" cy="6519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36550" indent="-309563">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9pPr>
          </a:lstStyle>
          <a:p>
            <a:pPr eaLnBrk="1" hangingPunct="1">
              <a:spcBef>
                <a:spcPts val="800"/>
              </a:spcBef>
              <a:buClrTx/>
              <a:buFontTx/>
              <a:buNone/>
            </a:pPr>
            <a:r>
              <a:rPr lang="en-US" altLang="en-US" sz="3200">
                <a:solidFill>
                  <a:srgbClr val="FFFFFF"/>
                </a:solidFill>
                <a:latin typeface="Arial" panose="020B0604020202020204" pitchFamily="34" charset="0"/>
              </a:rPr>
              <a:t> </a:t>
            </a: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r>
              <a:rPr lang="en-US" altLang="en-US" sz="3200">
                <a:solidFill>
                  <a:srgbClr val="00FFFF"/>
                </a:solidFill>
                <a:latin typeface="Arial" panose="020B0604020202020204" pitchFamily="34" charset="0"/>
              </a:rPr>
              <a:t>So, if anyone tells you that there are no limits on computability, </a:t>
            </a:r>
            <a:r>
              <a:rPr lang="en-US" altLang="en-US" sz="3200">
                <a:solidFill>
                  <a:srgbClr val="FFFF00"/>
                </a:solidFill>
                <a:latin typeface="Arial" panose="020B0604020202020204" pitchFamily="34" charset="0"/>
              </a:rPr>
              <a:t>he is flat wrong!</a:t>
            </a:r>
            <a:r>
              <a:rPr lang="en-US" altLang="en-US" sz="3200">
                <a:solidFill>
                  <a:srgbClr val="FFFFFF"/>
                </a:solidFill>
                <a:latin typeface="Arial" panose="020B0604020202020204" pitchFamily="34" charset="0"/>
              </a:rPr>
              <a:t> </a:t>
            </a:r>
          </a:p>
          <a:p>
            <a:pPr eaLnBrk="1" hangingPunct="1">
              <a:spcBef>
                <a:spcPts val="800"/>
              </a:spcBef>
              <a:buClrTx/>
              <a:buFontTx/>
              <a:buNone/>
            </a:pPr>
            <a:r>
              <a:rPr lang="en-US" altLang="en-US" sz="3200">
                <a:solidFill>
                  <a:srgbClr val="FFFFFF"/>
                </a:solidFill>
                <a:latin typeface="Arial" panose="020B0604020202020204" pitchFamily="34" charset="0"/>
              </a:rPr>
              <a:t> </a:t>
            </a:r>
          </a:p>
          <a:p>
            <a:pPr eaLnBrk="1" hangingPunct="1">
              <a:spcBef>
                <a:spcPts val="800"/>
              </a:spcBef>
              <a:buClrTx/>
              <a:buFontTx/>
              <a:buNone/>
            </a:pPr>
            <a:endParaRPr lang="en-US" altLang="en-US" sz="3200">
              <a:solidFill>
                <a:srgbClr val="00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600">
              <a:solidFill>
                <a:srgbClr val="00FFFF"/>
              </a:solidFill>
              <a:latin typeface="Arial" panose="020B0604020202020204" pitchFamily="34" charset="0"/>
            </a:endParaRPr>
          </a:p>
          <a:p>
            <a:pPr algn="ctr" eaLnBrk="1" hangingPunct="1">
              <a:spcBef>
                <a:spcPts val="800"/>
              </a:spcBef>
              <a:buClrTx/>
              <a:buFontTx/>
              <a:buNone/>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74EFC6AD-7334-46CA-B8A7-7442587E66E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4305"/>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83969" name="Text Box 1">
            <a:extLst>
              <a:ext uri="{FF2B5EF4-FFF2-40B4-BE49-F238E27FC236}">
                <a16:creationId xmlns:a16="http://schemas.microsoft.com/office/drawing/2014/main" id="{DA92BE9E-0353-461D-9805-DD17A1727BE6}"/>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Conclusions</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163843" name="Text Box 2">
            <a:extLst>
              <a:ext uri="{FF2B5EF4-FFF2-40B4-BE49-F238E27FC236}">
                <a16:creationId xmlns:a16="http://schemas.microsoft.com/office/drawing/2014/main" id="{B93D9688-F415-4D5A-BF51-57988AF51E0D}"/>
              </a:ext>
            </a:extLst>
          </p:cNvPr>
          <p:cNvSpPr txBox="1">
            <a:spLocks noChangeArrowheads="1"/>
          </p:cNvSpPr>
          <p:nvPr/>
        </p:nvSpPr>
        <p:spPr bwMode="auto">
          <a:xfrm>
            <a:off x="685800" y="1981200"/>
            <a:ext cx="7772400" cy="543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36550" indent="-309563">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9pPr>
          </a:lstStyle>
          <a:p>
            <a:pPr eaLnBrk="1" hangingPunct="1">
              <a:spcBef>
                <a:spcPts val="800"/>
              </a:spcBef>
              <a:buClrTx/>
              <a:buFontTx/>
              <a:buNone/>
            </a:pPr>
            <a:r>
              <a:rPr lang="en-US" altLang="en-US" sz="3200">
                <a:solidFill>
                  <a:srgbClr val="FFFFFF"/>
                </a:solidFill>
                <a:latin typeface="Arial" panose="020B0604020202020204" pitchFamily="34" charset="0"/>
              </a:rPr>
              <a:t> </a:t>
            </a:r>
          </a:p>
          <a:p>
            <a:pPr eaLnBrk="1" hangingPunct="1">
              <a:spcBef>
                <a:spcPts val="800"/>
              </a:spcBef>
              <a:buClrTx/>
              <a:buFontTx/>
              <a:buNone/>
            </a:pPr>
            <a:r>
              <a:rPr lang="en-US" altLang="en-US" sz="3200">
                <a:solidFill>
                  <a:srgbClr val="FFFF00"/>
                </a:solidFill>
                <a:latin typeface="Arial" panose="020B0604020202020204" pitchFamily="34" charset="0"/>
              </a:rPr>
              <a:t>This explains why  </a:t>
            </a:r>
          </a:p>
          <a:p>
            <a:pPr eaLnBrk="1" hangingPunct="1">
              <a:spcBef>
                <a:spcPts val="800"/>
              </a:spcBef>
              <a:buClrTx/>
              <a:buFontTx/>
              <a:buNone/>
            </a:pPr>
            <a:r>
              <a:rPr lang="en-US" altLang="en-US" sz="3200">
                <a:solidFill>
                  <a:srgbClr val="FFFFFF"/>
                </a:solidFill>
                <a:latin typeface="Arial" panose="020B0604020202020204" pitchFamily="34" charset="0"/>
              </a:rPr>
              <a:t> </a:t>
            </a:r>
          </a:p>
          <a:p>
            <a:pPr eaLnBrk="1" hangingPunct="1">
              <a:spcBef>
                <a:spcPts val="800"/>
              </a:spcBef>
              <a:buClrTx/>
              <a:buFontTx/>
              <a:buNone/>
            </a:pPr>
            <a:endParaRPr lang="en-US" altLang="en-US" sz="3200">
              <a:solidFill>
                <a:srgbClr val="00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600">
              <a:solidFill>
                <a:srgbClr val="00FFFF"/>
              </a:solidFill>
              <a:latin typeface="Arial" panose="020B0604020202020204" pitchFamily="34" charset="0"/>
            </a:endParaRPr>
          </a:p>
          <a:p>
            <a:pPr algn="ctr" eaLnBrk="1" hangingPunct="1">
              <a:spcBef>
                <a:spcPts val="800"/>
              </a:spcBef>
              <a:buClrTx/>
              <a:buFontTx/>
              <a:buNone/>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8A1AE179-A01E-47DB-8A11-C416A52135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3075"/>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11265" name="Text Box 1">
            <a:extLst>
              <a:ext uri="{FF2B5EF4-FFF2-40B4-BE49-F238E27FC236}">
                <a16:creationId xmlns:a16="http://schemas.microsoft.com/office/drawing/2014/main" id="{AA42D384-98DF-477C-9D11-9D7CE55B88D7}"/>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Short definition of proof</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11266" name="Text Box 2">
            <a:extLst>
              <a:ext uri="{FF2B5EF4-FFF2-40B4-BE49-F238E27FC236}">
                <a16:creationId xmlns:a16="http://schemas.microsoft.com/office/drawing/2014/main" id="{FC3CCC13-C5DA-4E53-B8DA-B30560B82383}"/>
              </a:ext>
            </a:extLst>
          </p:cNvPr>
          <p:cNvSpPr txBox="1">
            <a:spLocks noChangeArrowheads="1"/>
          </p:cNvSpPr>
          <p:nvPr/>
        </p:nvSpPr>
        <p:spPr bwMode="auto">
          <a:xfrm>
            <a:off x="685800" y="1981200"/>
            <a:ext cx="7772400" cy="5927725"/>
          </a:xfrm>
          <a:prstGeom prst="rect">
            <a:avLst/>
          </a:prstGeom>
          <a:noFill/>
          <a:ln>
            <a:noFill/>
          </a:ln>
          <a:effectLst/>
        </p:spPr>
        <p:txBody>
          <a:bodyPr lIns="92160" tIns="46080" rIns="92160" bIns="46080"/>
          <a:lstStyle>
            <a:lvl1pPr marL="323850" indent="-315913">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1pPr>
            <a:lvl2pPr>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2pPr>
            <a:lvl3pPr>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3pPr>
            <a:lvl4pPr>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4pPr>
            <a:lvl5pPr>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9pPr>
          </a:lstStyle>
          <a:p>
            <a:pPr eaLnBrk="1" hangingPunct="1">
              <a:spcBef>
                <a:spcPts val="800"/>
              </a:spcBef>
              <a:buClr>
                <a:srgbClr val="FFFFFF"/>
              </a:buClr>
              <a:buSzPct val="100000"/>
              <a:buFont typeface="Times New Roman" panose="02020603050405020304" pitchFamily="18" charset="0"/>
              <a:buAutoNum type="arabicParenR"/>
              <a:defRPr/>
            </a:pPr>
            <a:r>
              <a:rPr lang="en-US" altLang="en-US" sz="3200">
                <a:latin typeface="Arial" panose="020B0604020202020204" pitchFamily="34" charset="0"/>
              </a:rPr>
              <a:t> Proofs never lie</a:t>
            </a:r>
          </a:p>
          <a:p>
            <a:pPr marL="336550" indent="-309563" eaLnBrk="1" hangingPunct="1">
              <a:spcBef>
                <a:spcPts val="800"/>
              </a:spcBef>
              <a:buSzPct val="100000"/>
              <a:defRPr/>
            </a:pPr>
            <a:endParaRPr lang="en-US" altLang="en-US" sz="3200">
              <a:latin typeface="Arial" panose="020B0604020202020204" pitchFamily="34" charset="0"/>
            </a:endParaRPr>
          </a:p>
          <a:p>
            <a:pPr eaLnBrk="1" hangingPunct="1">
              <a:spcBef>
                <a:spcPts val="800"/>
              </a:spcBef>
              <a:buSzPct val="100000"/>
              <a:defRPr/>
            </a:pPr>
            <a:r>
              <a:rPr lang="en-US" altLang="en-US" sz="3200">
                <a:latin typeface="Arial" panose="020B0604020202020204" pitchFamily="34" charset="0"/>
              </a:rPr>
              <a:t>2) Proofs are finite</a:t>
            </a:r>
          </a:p>
          <a:p>
            <a:pPr marL="336550" indent="-309563" eaLnBrk="1" hangingPunct="1">
              <a:spcBef>
                <a:spcPts val="800"/>
              </a:spcBef>
              <a:buSzPct val="100000"/>
              <a:defRPr/>
            </a:pPr>
            <a:endParaRPr lang="en-US" altLang="en-US" sz="3200">
              <a:latin typeface="Arial" panose="020B0604020202020204" pitchFamily="34" charset="0"/>
            </a:endParaRPr>
          </a:p>
          <a:p>
            <a:pPr eaLnBrk="1" hangingPunct="1">
              <a:spcBef>
                <a:spcPts val="800"/>
              </a:spcBef>
              <a:buSzPct val="100000"/>
              <a:defRPr/>
            </a:pPr>
            <a:r>
              <a:rPr lang="en-US" altLang="en-US" sz="3200">
                <a:latin typeface="Arial" panose="020B0604020202020204" pitchFamily="34" charset="0"/>
              </a:rPr>
              <a:t>3) A diligent reader can recognize any proof whenever he sees one</a:t>
            </a:r>
          </a:p>
          <a:p>
            <a:pPr marL="336550" indent="-309563" eaLnBrk="1" hangingPunct="1">
              <a:spcBef>
                <a:spcPts val="800"/>
              </a:spcBef>
              <a:buSzPct val="100000"/>
              <a:defRPr/>
            </a:pPr>
            <a:endParaRPr lang="en-US" altLang="en-US" sz="3200">
              <a:latin typeface="Arial" panose="020B0604020202020204" pitchFamily="34" charset="0"/>
            </a:endParaRPr>
          </a:p>
          <a:p>
            <a:pPr marL="336550" indent="-309563" eaLnBrk="1" hangingPunct="1">
              <a:spcBef>
                <a:spcPts val="800"/>
              </a:spcBef>
              <a:buSzPct val="100000"/>
              <a:defRPr/>
            </a:pPr>
            <a:endParaRPr lang="en-US" altLang="en-US" sz="3200">
              <a:latin typeface="Arial" panose="020B0604020202020204" pitchFamily="34" charset="0"/>
            </a:endParaRPr>
          </a:p>
          <a:p>
            <a:pPr marL="336550" indent="-309563" eaLnBrk="1" hangingPunct="1">
              <a:spcBef>
                <a:spcPts val="800"/>
              </a:spcBef>
              <a:buSzPct val="100000"/>
              <a:defRPr/>
            </a:pPr>
            <a:endParaRPr lang="en-US" altLang="en-US" sz="3600">
              <a:solidFill>
                <a:srgbClr val="00FFFF"/>
              </a:solidFill>
              <a:latin typeface="Arial" panose="020B0604020202020204" pitchFamily="34" charset="0"/>
            </a:endParaRPr>
          </a:p>
          <a:p>
            <a:pPr marL="336550" indent="-309563" algn="ctr" eaLnBrk="1" hangingPunct="1">
              <a:spcBef>
                <a:spcPts val="800"/>
              </a:spcBef>
              <a:buSzPct val="100000"/>
              <a:defRPr/>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B356C0A7-18C2-4AAA-8982-9579EC9E44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63122"/>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84993" name="Text Box 1">
            <a:extLst>
              <a:ext uri="{FF2B5EF4-FFF2-40B4-BE49-F238E27FC236}">
                <a16:creationId xmlns:a16="http://schemas.microsoft.com/office/drawing/2014/main" id="{678B7A33-5FA2-44CE-904A-2AD010C352C0}"/>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Conclusions</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165891" name="Text Box 2">
            <a:extLst>
              <a:ext uri="{FF2B5EF4-FFF2-40B4-BE49-F238E27FC236}">
                <a16:creationId xmlns:a16="http://schemas.microsoft.com/office/drawing/2014/main" id="{4D657B52-2083-4FB1-8F8D-7CC079E338DE}"/>
              </a:ext>
            </a:extLst>
          </p:cNvPr>
          <p:cNvSpPr txBox="1">
            <a:spLocks noChangeArrowheads="1"/>
          </p:cNvSpPr>
          <p:nvPr/>
        </p:nvSpPr>
        <p:spPr bwMode="auto">
          <a:xfrm>
            <a:off x="685800" y="1981200"/>
            <a:ext cx="7772400" cy="5927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36550" indent="-309563">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9pPr>
          </a:lstStyle>
          <a:p>
            <a:pPr eaLnBrk="1" hangingPunct="1">
              <a:spcBef>
                <a:spcPts val="800"/>
              </a:spcBef>
              <a:buClrTx/>
              <a:buFontTx/>
              <a:buNone/>
            </a:pPr>
            <a:r>
              <a:rPr lang="en-US" altLang="en-US" sz="3200">
                <a:solidFill>
                  <a:srgbClr val="FFFFFF"/>
                </a:solidFill>
                <a:latin typeface="Arial" panose="020B0604020202020204" pitchFamily="34" charset="0"/>
              </a:rPr>
              <a:t> </a:t>
            </a:r>
          </a:p>
          <a:p>
            <a:pPr eaLnBrk="1" hangingPunct="1">
              <a:spcBef>
                <a:spcPts val="800"/>
              </a:spcBef>
              <a:buClrTx/>
              <a:buFontTx/>
              <a:buNone/>
            </a:pPr>
            <a:r>
              <a:rPr lang="en-US" altLang="en-US" sz="3200">
                <a:solidFill>
                  <a:srgbClr val="FFFF00"/>
                </a:solidFill>
                <a:latin typeface="Arial" panose="020B0604020202020204" pitchFamily="34" charset="0"/>
              </a:rPr>
              <a:t>This explains why when the government and its bureaucracy </a:t>
            </a:r>
          </a:p>
          <a:p>
            <a:pPr eaLnBrk="1" hangingPunct="1">
              <a:spcBef>
                <a:spcPts val="800"/>
              </a:spcBef>
              <a:buClrTx/>
              <a:buFontTx/>
              <a:buNone/>
            </a:pPr>
            <a:r>
              <a:rPr lang="en-US" altLang="en-US" sz="3200">
                <a:solidFill>
                  <a:srgbClr val="FFFFFF"/>
                </a:solidFill>
                <a:latin typeface="Arial" panose="020B0604020202020204" pitchFamily="34" charset="0"/>
              </a:rPr>
              <a:t> </a:t>
            </a:r>
          </a:p>
          <a:p>
            <a:pPr eaLnBrk="1" hangingPunct="1">
              <a:spcBef>
                <a:spcPts val="800"/>
              </a:spcBef>
              <a:buClrTx/>
              <a:buFontTx/>
              <a:buNone/>
            </a:pPr>
            <a:endParaRPr lang="en-US" altLang="en-US" sz="3200">
              <a:solidFill>
                <a:srgbClr val="00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600">
              <a:solidFill>
                <a:srgbClr val="00FFFF"/>
              </a:solidFill>
              <a:latin typeface="Arial" panose="020B0604020202020204" pitchFamily="34" charset="0"/>
            </a:endParaRPr>
          </a:p>
          <a:p>
            <a:pPr algn="ctr" eaLnBrk="1" hangingPunct="1">
              <a:spcBef>
                <a:spcPts val="800"/>
              </a:spcBef>
              <a:buClrTx/>
              <a:buFontTx/>
              <a:buNone/>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4CA9A66C-26DC-4ACD-9B23-EBB7887D9C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3052"/>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86017" name="Text Box 1">
            <a:extLst>
              <a:ext uri="{FF2B5EF4-FFF2-40B4-BE49-F238E27FC236}">
                <a16:creationId xmlns:a16="http://schemas.microsoft.com/office/drawing/2014/main" id="{E1B63848-347C-4BDC-BFF8-F25DCFEB3986}"/>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Conclusions</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167939" name="Text Box 2">
            <a:extLst>
              <a:ext uri="{FF2B5EF4-FFF2-40B4-BE49-F238E27FC236}">
                <a16:creationId xmlns:a16="http://schemas.microsoft.com/office/drawing/2014/main" id="{B95C2CF0-1F88-4AE2-A365-632D799CDF52}"/>
              </a:ext>
            </a:extLst>
          </p:cNvPr>
          <p:cNvSpPr txBox="1">
            <a:spLocks noChangeArrowheads="1"/>
          </p:cNvSpPr>
          <p:nvPr/>
        </p:nvSpPr>
        <p:spPr bwMode="auto">
          <a:xfrm>
            <a:off x="685800" y="1981200"/>
            <a:ext cx="7772400" cy="690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36550" indent="-309563">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9pPr>
          </a:lstStyle>
          <a:p>
            <a:pPr eaLnBrk="1" hangingPunct="1">
              <a:spcBef>
                <a:spcPts val="800"/>
              </a:spcBef>
              <a:buClrTx/>
              <a:buFontTx/>
              <a:buNone/>
            </a:pPr>
            <a:r>
              <a:rPr lang="en-US" altLang="en-US" sz="3200">
                <a:solidFill>
                  <a:srgbClr val="FFFFFF"/>
                </a:solidFill>
                <a:latin typeface="Arial" panose="020B0604020202020204" pitchFamily="34" charset="0"/>
              </a:rPr>
              <a:t> </a:t>
            </a:r>
          </a:p>
          <a:p>
            <a:pPr eaLnBrk="1" hangingPunct="1">
              <a:spcBef>
                <a:spcPts val="800"/>
              </a:spcBef>
              <a:buClrTx/>
              <a:buFontTx/>
              <a:buNone/>
            </a:pPr>
            <a:r>
              <a:rPr lang="en-US" altLang="en-US" sz="3200">
                <a:solidFill>
                  <a:srgbClr val="FFFF00"/>
                </a:solidFill>
                <a:latin typeface="Arial" panose="020B0604020202020204" pitchFamily="34" charset="0"/>
              </a:rPr>
              <a:t>This explains why when the government and its bureaucracy are </a:t>
            </a:r>
            <a:r>
              <a:rPr lang="en-US" altLang="en-US" sz="3200">
                <a:solidFill>
                  <a:srgbClr val="FF0000"/>
                </a:solidFill>
                <a:latin typeface="Arial" panose="020B0604020202020204" pitchFamily="34" charset="0"/>
              </a:rPr>
              <a:t>interfering</a:t>
            </a:r>
            <a:r>
              <a:rPr lang="en-US" altLang="en-US" sz="3200">
                <a:solidFill>
                  <a:srgbClr val="FFFF00"/>
                </a:solidFill>
                <a:latin typeface="Arial" panose="020B0604020202020204" pitchFamily="34" charset="0"/>
              </a:rPr>
              <a:t> with free market and competition </a:t>
            </a:r>
          </a:p>
          <a:p>
            <a:pPr eaLnBrk="1" hangingPunct="1">
              <a:spcBef>
                <a:spcPts val="800"/>
              </a:spcBef>
              <a:buClrTx/>
              <a:buFontTx/>
              <a:buNone/>
            </a:pPr>
            <a:r>
              <a:rPr lang="en-US" altLang="en-US" sz="3200">
                <a:solidFill>
                  <a:srgbClr val="FFFFFF"/>
                </a:solidFill>
                <a:latin typeface="Arial" panose="020B0604020202020204" pitchFamily="34" charset="0"/>
              </a:rPr>
              <a:t> </a:t>
            </a:r>
          </a:p>
          <a:p>
            <a:pPr eaLnBrk="1" hangingPunct="1">
              <a:spcBef>
                <a:spcPts val="800"/>
              </a:spcBef>
              <a:buClrTx/>
              <a:buFontTx/>
              <a:buNone/>
            </a:pPr>
            <a:endParaRPr lang="en-US" altLang="en-US" sz="3200">
              <a:solidFill>
                <a:srgbClr val="00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600">
              <a:solidFill>
                <a:srgbClr val="00FFFF"/>
              </a:solidFill>
              <a:latin typeface="Arial" panose="020B0604020202020204" pitchFamily="34" charset="0"/>
            </a:endParaRPr>
          </a:p>
          <a:p>
            <a:pPr algn="ctr" eaLnBrk="1" hangingPunct="1">
              <a:spcBef>
                <a:spcPts val="800"/>
              </a:spcBef>
              <a:buClrTx/>
              <a:buFontTx/>
              <a:buNone/>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97A0C7D6-8B26-4593-AB5F-6B4BB0052E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3878"/>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87041" name="Text Box 1">
            <a:extLst>
              <a:ext uri="{FF2B5EF4-FFF2-40B4-BE49-F238E27FC236}">
                <a16:creationId xmlns:a16="http://schemas.microsoft.com/office/drawing/2014/main" id="{6CD6513B-74FE-4FE4-AEFD-0EB1C06279BC}"/>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Conclusions</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169987" name="Text Box 2">
            <a:extLst>
              <a:ext uri="{FF2B5EF4-FFF2-40B4-BE49-F238E27FC236}">
                <a16:creationId xmlns:a16="http://schemas.microsoft.com/office/drawing/2014/main" id="{F82670CF-4B31-4C71-AC90-79EE5B89FA36}"/>
              </a:ext>
            </a:extLst>
          </p:cNvPr>
          <p:cNvSpPr txBox="1">
            <a:spLocks noChangeArrowheads="1"/>
          </p:cNvSpPr>
          <p:nvPr/>
        </p:nvSpPr>
        <p:spPr bwMode="auto">
          <a:xfrm>
            <a:off x="685800" y="1981200"/>
            <a:ext cx="7772400" cy="690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36550" indent="-309563">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9pPr>
          </a:lstStyle>
          <a:p>
            <a:pPr eaLnBrk="1" hangingPunct="1">
              <a:spcBef>
                <a:spcPts val="800"/>
              </a:spcBef>
              <a:buClrTx/>
              <a:buFontTx/>
              <a:buNone/>
            </a:pPr>
            <a:r>
              <a:rPr lang="en-US" altLang="en-US" sz="3200">
                <a:solidFill>
                  <a:srgbClr val="FFFFFF"/>
                </a:solidFill>
                <a:latin typeface="Arial" panose="020B0604020202020204" pitchFamily="34" charset="0"/>
              </a:rPr>
              <a:t> </a:t>
            </a:r>
          </a:p>
          <a:p>
            <a:pPr eaLnBrk="1" hangingPunct="1">
              <a:spcBef>
                <a:spcPts val="800"/>
              </a:spcBef>
              <a:buClrTx/>
              <a:buFontTx/>
              <a:buNone/>
            </a:pPr>
            <a:r>
              <a:rPr lang="en-US" altLang="en-US" sz="3200">
                <a:solidFill>
                  <a:srgbClr val="FFFF00"/>
                </a:solidFill>
                <a:latin typeface="Arial" panose="020B0604020202020204" pitchFamily="34" charset="0"/>
              </a:rPr>
              <a:t>This explains why when the government and its bureaucracy are </a:t>
            </a:r>
            <a:r>
              <a:rPr lang="en-US" altLang="en-US" sz="3200">
                <a:solidFill>
                  <a:srgbClr val="FF0000"/>
                </a:solidFill>
                <a:latin typeface="Arial" panose="020B0604020202020204" pitchFamily="34" charset="0"/>
              </a:rPr>
              <a:t>interfering</a:t>
            </a:r>
            <a:r>
              <a:rPr lang="en-US" altLang="en-US" sz="3200">
                <a:solidFill>
                  <a:srgbClr val="FFFF00"/>
                </a:solidFill>
                <a:latin typeface="Arial" panose="020B0604020202020204" pitchFamily="34" charset="0"/>
              </a:rPr>
              <a:t> with free market and competition by means of </a:t>
            </a:r>
            <a:r>
              <a:rPr lang="en-US" altLang="en-US" sz="3200">
                <a:solidFill>
                  <a:srgbClr val="FF0000"/>
                </a:solidFill>
                <a:latin typeface="Arial" panose="020B0604020202020204" pitchFamily="34" charset="0"/>
              </a:rPr>
              <a:t>regulation</a:t>
            </a:r>
          </a:p>
          <a:p>
            <a:pPr eaLnBrk="1" hangingPunct="1">
              <a:spcBef>
                <a:spcPts val="800"/>
              </a:spcBef>
              <a:buClrTx/>
              <a:buFontTx/>
              <a:buNone/>
            </a:pPr>
            <a:r>
              <a:rPr lang="en-US" altLang="en-US" sz="3200">
                <a:solidFill>
                  <a:srgbClr val="FFFFFF"/>
                </a:solidFill>
                <a:latin typeface="Arial" panose="020B0604020202020204" pitchFamily="34" charset="0"/>
              </a:rPr>
              <a:t> </a:t>
            </a:r>
          </a:p>
          <a:p>
            <a:pPr eaLnBrk="1" hangingPunct="1">
              <a:spcBef>
                <a:spcPts val="800"/>
              </a:spcBef>
              <a:buClrTx/>
              <a:buFontTx/>
              <a:buNone/>
            </a:pPr>
            <a:endParaRPr lang="en-US" altLang="en-US" sz="3200">
              <a:solidFill>
                <a:srgbClr val="00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600">
              <a:solidFill>
                <a:srgbClr val="00FFFF"/>
              </a:solidFill>
              <a:latin typeface="Arial" panose="020B0604020202020204" pitchFamily="34" charset="0"/>
            </a:endParaRPr>
          </a:p>
          <a:p>
            <a:pPr algn="ctr" eaLnBrk="1" hangingPunct="1">
              <a:spcBef>
                <a:spcPts val="800"/>
              </a:spcBef>
              <a:buClrTx/>
              <a:buFontTx/>
              <a:buNone/>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F5735CC8-C5EA-4285-B684-989090561A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1913"/>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88065" name="Text Box 1">
            <a:extLst>
              <a:ext uri="{FF2B5EF4-FFF2-40B4-BE49-F238E27FC236}">
                <a16:creationId xmlns:a16="http://schemas.microsoft.com/office/drawing/2014/main" id="{88619117-BC95-4BB0-A8CE-B04DE892657A}"/>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Conclusions</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172035" name="Text Box 2">
            <a:extLst>
              <a:ext uri="{FF2B5EF4-FFF2-40B4-BE49-F238E27FC236}">
                <a16:creationId xmlns:a16="http://schemas.microsoft.com/office/drawing/2014/main" id="{D32FC464-A7E2-46C5-B4BE-412AAA397B36}"/>
              </a:ext>
            </a:extLst>
          </p:cNvPr>
          <p:cNvSpPr txBox="1">
            <a:spLocks noChangeArrowheads="1"/>
          </p:cNvSpPr>
          <p:nvPr/>
        </p:nvSpPr>
        <p:spPr bwMode="auto">
          <a:xfrm>
            <a:off x="685800" y="1981200"/>
            <a:ext cx="7772400" cy="7397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36550" indent="-309563">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9pPr>
          </a:lstStyle>
          <a:p>
            <a:pPr eaLnBrk="1" hangingPunct="1">
              <a:spcBef>
                <a:spcPts val="800"/>
              </a:spcBef>
              <a:buClrTx/>
              <a:buFontTx/>
              <a:buNone/>
            </a:pPr>
            <a:r>
              <a:rPr lang="en-US" altLang="en-US" sz="3200">
                <a:solidFill>
                  <a:srgbClr val="FFFFFF"/>
                </a:solidFill>
                <a:latin typeface="Arial" panose="020B0604020202020204" pitchFamily="34" charset="0"/>
              </a:rPr>
              <a:t> </a:t>
            </a:r>
          </a:p>
          <a:p>
            <a:pPr eaLnBrk="1" hangingPunct="1">
              <a:spcBef>
                <a:spcPts val="800"/>
              </a:spcBef>
              <a:buClrTx/>
              <a:buFontTx/>
              <a:buNone/>
            </a:pPr>
            <a:r>
              <a:rPr lang="en-US" altLang="en-US" sz="3200">
                <a:solidFill>
                  <a:srgbClr val="FFFF00"/>
                </a:solidFill>
                <a:latin typeface="Arial" panose="020B0604020202020204" pitchFamily="34" charset="0"/>
              </a:rPr>
              <a:t>This explains why when the government and its bureaucracy are </a:t>
            </a:r>
            <a:r>
              <a:rPr lang="en-US" altLang="en-US" sz="3200">
                <a:solidFill>
                  <a:srgbClr val="FF0000"/>
                </a:solidFill>
                <a:latin typeface="Arial" panose="020B0604020202020204" pitchFamily="34" charset="0"/>
              </a:rPr>
              <a:t>interfering</a:t>
            </a:r>
            <a:r>
              <a:rPr lang="en-US" altLang="en-US" sz="3200">
                <a:solidFill>
                  <a:srgbClr val="FFFF00"/>
                </a:solidFill>
                <a:latin typeface="Arial" panose="020B0604020202020204" pitchFamily="34" charset="0"/>
              </a:rPr>
              <a:t> with free market and competition by means of </a:t>
            </a:r>
            <a:r>
              <a:rPr lang="en-US" altLang="en-US" sz="3200">
                <a:solidFill>
                  <a:srgbClr val="FF0000"/>
                </a:solidFill>
                <a:latin typeface="Arial" panose="020B0604020202020204" pitchFamily="34" charset="0"/>
              </a:rPr>
              <a:t>regulation</a:t>
            </a:r>
            <a:r>
              <a:rPr lang="en-US" altLang="en-US" sz="3200">
                <a:solidFill>
                  <a:srgbClr val="FFFF00"/>
                </a:solidFill>
                <a:latin typeface="Arial" panose="020B0604020202020204" pitchFamily="34" charset="0"/>
              </a:rPr>
              <a:t>, “</a:t>
            </a:r>
            <a:r>
              <a:rPr lang="en-US" altLang="en-US" sz="3200">
                <a:solidFill>
                  <a:srgbClr val="FF0000"/>
                </a:solidFill>
                <a:latin typeface="Arial" panose="020B0604020202020204" pitchFamily="34" charset="0"/>
              </a:rPr>
              <a:t>rationalization</a:t>
            </a:r>
            <a:r>
              <a:rPr lang="en-US" altLang="en-US" sz="3200">
                <a:solidFill>
                  <a:srgbClr val="FFFF00"/>
                </a:solidFill>
                <a:latin typeface="Arial" panose="020B0604020202020204" pitchFamily="34" charset="0"/>
              </a:rPr>
              <a:t>”</a:t>
            </a:r>
          </a:p>
          <a:p>
            <a:pPr eaLnBrk="1" hangingPunct="1">
              <a:spcBef>
                <a:spcPts val="800"/>
              </a:spcBef>
              <a:buClrTx/>
              <a:buFontTx/>
              <a:buNone/>
            </a:pPr>
            <a:r>
              <a:rPr lang="en-US" altLang="en-US" sz="3200">
                <a:solidFill>
                  <a:srgbClr val="FFFFFF"/>
                </a:solidFill>
                <a:latin typeface="Arial" panose="020B0604020202020204" pitchFamily="34" charset="0"/>
              </a:rPr>
              <a:t> </a:t>
            </a:r>
          </a:p>
          <a:p>
            <a:pPr eaLnBrk="1" hangingPunct="1">
              <a:spcBef>
                <a:spcPts val="800"/>
              </a:spcBef>
              <a:buClrTx/>
              <a:buFontTx/>
              <a:buNone/>
            </a:pPr>
            <a:endParaRPr lang="en-US" altLang="en-US" sz="3200">
              <a:solidFill>
                <a:srgbClr val="00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600">
              <a:solidFill>
                <a:srgbClr val="00FFFF"/>
              </a:solidFill>
              <a:latin typeface="Arial" panose="020B0604020202020204" pitchFamily="34" charset="0"/>
            </a:endParaRPr>
          </a:p>
          <a:p>
            <a:pPr algn="ctr" eaLnBrk="1" hangingPunct="1">
              <a:spcBef>
                <a:spcPts val="800"/>
              </a:spcBef>
              <a:buClrTx/>
              <a:buFontTx/>
              <a:buNone/>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47751580-5825-46D9-B0D8-CD9985738A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15010"/>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89089" name="Text Box 1">
            <a:extLst>
              <a:ext uri="{FF2B5EF4-FFF2-40B4-BE49-F238E27FC236}">
                <a16:creationId xmlns:a16="http://schemas.microsoft.com/office/drawing/2014/main" id="{CF6F95CF-B81E-4CE9-8084-2B5129AB6410}"/>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Conclusions</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174083" name="Text Box 2">
            <a:extLst>
              <a:ext uri="{FF2B5EF4-FFF2-40B4-BE49-F238E27FC236}">
                <a16:creationId xmlns:a16="http://schemas.microsoft.com/office/drawing/2014/main" id="{3A78A531-7BA6-4230-A843-51C8F87ACED6}"/>
              </a:ext>
            </a:extLst>
          </p:cNvPr>
          <p:cNvSpPr txBox="1">
            <a:spLocks noChangeArrowheads="1"/>
          </p:cNvSpPr>
          <p:nvPr/>
        </p:nvSpPr>
        <p:spPr bwMode="auto">
          <a:xfrm>
            <a:off x="685800" y="1981200"/>
            <a:ext cx="7772400" cy="7397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36550" indent="-309563">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9pPr>
          </a:lstStyle>
          <a:p>
            <a:pPr eaLnBrk="1" hangingPunct="1">
              <a:spcBef>
                <a:spcPts val="800"/>
              </a:spcBef>
              <a:buClrTx/>
              <a:buFontTx/>
              <a:buNone/>
            </a:pPr>
            <a:r>
              <a:rPr lang="en-US" altLang="en-US" sz="3200">
                <a:solidFill>
                  <a:srgbClr val="FFFFFF"/>
                </a:solidFill>
                <a:latin typeface="Arial" panose="020B0604020202020204" pitchFamily="34" charset="0"/>
              </a:rPr>
              <a:t> </a:t>
            </a:r>
          </a:p>
          <a:p>
            <a:pPr eaLnBrk="1" hangingPunct="1">
              <a:spcBef>
                <a:spcPts val="800"/>
              </a:spcBef>
              <a:buClrTx/>
              <a:buFontTx/>
              <a:buNone/>
            </a:pPr>
            <a:r>
              <a:rPr lang="en-US" altLang="en-US" sz="3200">
                <a:solidFill>
                  <a:srgbClr val="FFFF00"/>
                </a:solidFill>
                <a:latin typeface="Arial" panose="020B0604020202020204" pitchFamily="34" charset="0"/>
              </a:rPr>
              <a:t>This explains why when the government and its bureaucracy are </a:t>
            </a:r>
            <a:r>
              <a:rPr lang="en-US" altLang="en-US" sz="3200">
                <a:solidFill>
                  <a:srgbClr val="FF0000"/>
                </a:solidFill>
                <a:latin typeface="Arial" panose="020B0604020202020204" pitchFamily="34" charset="0"/>
              </a:rPr>
              <a:t>interfering</a:t>
            </a:r>
            <a:r>
              <a:rPr lang="en-US" altLang="en-US" sz="3200">
                <a:solidFill>
                  <a:srgbClr val="FFFF00"/>
                </a:solidFill>
                <a:latin typeface="Arial" panose="020B0604020202020204" pitchFamily="34" charset="0"/>
              </a:rPr>
              <a:t> with free market and competition by means of </a:t>
            </a:r>
            <a:r>
              <a:rPr lang="en-US" altLang="en-US" sz="3200">
                <a:solidFill>
                  <a:srgbClr val="FF0000"/>
                </a:solidFill>
                <a:latin typeface="Arial" panose="020B0604020202020204" pitchFamily="34" charset="0"/>
              </a:rPr>
              <a:t>regulation</a:t>
            </a:r>
            <a:r>
              <a:rPr lang="en-US" altLang="en-US" sz="3200">
                <a:solidFill>
                  <a:srgbClr val="FFFF00"/>
                </a:solidFill>
                <a:latin typeface="Arial" panose="020B0604020202020204" pitchFamily="34" charset="0"/>
              </a:rPr>
              <a:t>, “</a:t>
            </a:r>
            <a:r>
              <a:rPr lang="en-US" altLang="en-US" sz="3200">
                <a:solidFill>
                  <a:srgbClr val="FF0000"/>
                </a:solidFill>
                <a:latin typeface="Arial" panose="020B0604020202020204" pitchFamily="34" charset="0"/>
              </a:rPr>
              <a:t>rationalization</a:t>
            </a:r>
            <a:r>
              <a:rPr lang="en-US" altLang="en-US" sz="3200">
                <a:solidFill>
                  <a:srgbClr val="FFFF00"/>
                </a:solidFill>
                <a:latin typeface="Arial" panose="020B0604020202020204" pitchFamily="34" charset="0"/>
              </a:rPr>
              <a:t>”, and </a:t>
            </a:r>
            <a:r>
              <a:rPr lang="en-US" altLang="en-US" sz="3200">
                <a:solidFill>
                  <a:srgbClr val="FF0000"/>
                </a:solidFill>
                <a:latin typeface="Arial" panose="020B0604020202020204" pitchFamily="34" charset="0"/>
              </a:rPr>
              <a:t>redistribution</a:t>
            </a:r>
          </a:p>
          <a:p>
            <a:pPr eaLnBrk="1" hangingPunct="1">
              <a:spcBef>
                <a:spcPts val="800"/>
              </a:spcBef>
              <a:buClrTx/>
              <a:buFontTx/>
              <a:buNone/>
            </a:pPr>
            <a:r>
              <a:rPr lang="en-US" altLang="en-US" sz="3200">
                <a:solidFill>
                  <a:srgbClr val="FFFFFF"/>
                </a:solidFill>
                <a:latin typeface="Arial" panose="020B0604020202020204" pitchFamily="34" charset="0"/>
              </a:rPr>
              <a:t> </a:t>
            </a:r>
          </a:p>
          <a:p>
            <a:pPr eaLnBrk="1" hangingPunct="1">
              <a:spcBef>
                <a:spcPts val="800"/>
              </a:spcBef>
              <a:buClrTx/>
              <a:buFontTx/>
              <a:buNone/>
            </a:pPr>
            <a:endParaRPr lang="en-US" altLang="en-US" sz="3200">
              <a:solidFill>
                <a:srgbClr val="00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600">
              <a:solidFill>
                <a:srgbClr val="00FFFF"/>
              </a:solidFill>
              <a:latin typeface="Arial" panose="020B0604020202020204" pitchFamily="34" charset="0"/>
            </a:endParaRPr>
          </a:p>
          <a:p>
            <a:pPr algn="ctr" eaLnBrk="1" hangingPunct="1">
              <a:spcBef>
                <a:spcPts val="800"/>
              </a:spcBef>
              <a:buClrTx/>
              <a:buFontTx/>
              <a:buNone/>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66877947-8C30-4AD8-A3D6-EEB3C3440E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2680"/>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90113" name="Text Box 1">
            <a:extLst>
              <a:ext uri="{FF2B5EF4-FFF2-40B4-BE49-F238E27FC236}">
                <a16:creationId xmlns:a16="http://schemas.microsoft.com/office/drawing/2014/main" id="{5D611AC0-D545-4C7F-9155-83A854595AB5}"/>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Conclusions</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176131" name="Text Box 2">
            <a:extLst>
              <a:ext uri="{FF2B5EF4-FFF2-40B4-BE49-F238E27FC236}">
                <a16:creationId xmlns:a16="http://schemas.microsoft.com/office/drawing/2014/main" id="{87FB2F73-72CF-4739-ADD2-8D5629CEDB47}"/>
              </a:ext>
            </a:extLst>
          </p:cNvPr>
          <p:cNvSpPr txBox="1">
            <a:spLocks noChangeArrowheads="1"/>
          </p:cNvSpPr>
          <p:nvPr/>
        </p:nvSpPr>
        <p:spPr bwMode="auto">
          <a:xfrm>
            <a:off x="685800" y="1981200"/>
            <a:ext cx="7772400" cy="7888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36550" indent="-309563">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9pPr>
          </a:lstStyle>
          <a:p>
            <a:pPr eaLnBrk="1" hangingPunct="1">
              <a:spcBef>
                <a:spcPts val="800"/>
              </a:spcBef>
              <a:buClrTx/>
              <a:buFontTx/>
              <a:buNone/>
            </a:pPr>
            <a:r>
              <a:rPr lang="en-US" altLang="en-US" sz="3200">
                <a:solidFill>
                  <a:srgbClr val="FFFFFF"/>
                </a:solidFill>
                <a:latin typeface="Arial" panose="020B0604020202020204" pitchFamily="34" charset="0"/>
              </a:rPr>
              <a:t> </a:t>
            </a:r>
          </a:p>
          <a:p>
            <a:pPr eaLnBrk="1" hangingPunct="1">
              <a:spcBef>
                <a:spcPts val="800"/>
              </a:spcBef>
              <a:buClrTx/>
              <a:buFontTx/>
              <a:buNone/>
            </a:pPr>
            <a:r>
              <a:rPr lang="en-US" altLang="en-US" sz="3200">
                <a:solidFill>
                  <a:srgbClr val="FFFF00"/>
                </a:solidFill>
                <a:latin typeface="Arial" panose="020B0604020202020204" pitchFamily="34" charset="0"/>
              </a:rPr>
              <a:t>This explains why when the government and its bureaucracy are </a:t>
            </a:r>
            <a:r>
              <a:rPr lang="en-US" altLang="en-US" sz="3200">
                <a:solidFill>
                  <a:srgbClr val="FF0000"/>
                </a:solidFill>
                <a:latin typeface="Arial" panose="020B0604020202020204" pitchFamily="34" charset="0"/>
              </a:rPr>
              <a:t>interfering</a:t>
            </a:r>
            <a:r>
              <a:rPr lang="en-US" altLang="en-US" sz="3200">
                <a:solidFill>
                  <a:srgbClr val="FFFF00"/>
                </a:solidFill>
                <a:latin typeface="Arial" panose="020B0604020202020204" pitchFamily="34" charset="0"/>
              </a:rPr>
              <a:t> with free market and competition by means of </a:t>
            </a:r>
            <a:r>
              <a:rPr lang="en-US" altLang="en-US" sz="3200">
                <a:solidFill>
                  <a:srgbClr val="FF0000"/>
                </a:solidFill>
                <a:latin typeface="Arial" panose="020B0604020202020204" pitchFamily="34" charset="0"/>
              </a:rPr>
              <a:t>regulation</a:t>
            </a:r>
            <a:r>
              <a:rPr lang="en-US" altLang="en-US" sz="3200">
                <a:solidFill>
                  <a:srgbClr val="FFFF00"/>
                </a:solidFill>
                <a:latin typeface="Arial" panose="020B0604020202020204" pitchFamily="34" charset="0"/>
              </a:rPr>
              <a:t>, “</a:t>
            </a:r>
            <a:r>
              <a:rPr lang="en-US" altLang="en-US" sz="3200">
                <a:solidFill>
                  <a:srgbClr val="FF0000"/>
                </a:solidFill>
                <a:latin typeface="Arial" panose="020B0604020202020204" pitchFamily="34" charset="0"/>
              </a:rPr>
              <a:t>rationalization</a:t>
            </a:r>
            <a:r>
              <a:rPr lang="en-US" altLang="en-US" sz="3200">
                <a:solidFill>
                  <a:srgbClr val="FFFF00"/>
                </a:solidFill>
                <a:latin typeface="Arial" panose="020B0604020202020204" pitchFamily="34" charset="0"/>
              </a:rPr>
              <a:t>”, and </a:t>
            </a:r>
            <a:r>
              <a:rPr lang="en-US" altLang="en-US" sz="3200">
                <a:solidFill>
                  <a:srgbClr val="FF0000"/>
                </a:solidFill>
                <a:latin typeface="Arial" panose="020B0604020202020204" pitchFamily="34" charset="0"/>
              </a:rPr>
              <a:t>redistribution</a:t>
            </a:r>
            <a:r>
              <a:rPr lang="en-US" altLang="en-US" sz="3200">
                <a:solidFill>
                  <a:srgbClr val="FFFF00"/>
                </a:solidFill>
                <a:latin typeface="Arial" panose="020B0604020202020204" pitchFamily="34" charset="0"/>
              </a:rPr>
              <a:t>, the economy must get </a:t>
            </a:r>
            <a:r>
              <a:rPr lang="en-US" altLang="en-US" sz="3200">
                <a:solidFill>
                  <a:srgbClr val="FF0000"/>
                </a:solidFill>
                <a:latin typeface="Arial" panose="020B0604020202020204" pitchFamily="34" charset="0"/>
              </a:rPr>
              <a:t>worse</a:t>
            </a:r>
            <a:r>
              <a:rPr lang="en-US" altLang="en-US" sz="3200">
                <a:solidFill>
                  <a:srgbClr val="FFFF00"/>
                </a:solidFill>
                <a:latin typeface="Arial" panose="020B0604020202020204" pitchFamily="34" charset="0"/>
              </a:rPr>
              <a:t>.</a:t>
            </a:r>
          </a:p>
          <a:p>
            <a:pPr eaLnBrk="1" hangingPunct="1">
              <a:spcBef>
                <a:spcPts val="800"/>
              </a:spcBef>
              <a:buClrTx/>
              <a:buFontTx/>
              <a:buNone/>
            </a:pPr>
            <a:r>
              <a:rPr lang="en-US" altLang="en-US" sz="3200">
                <a:solidFill>
                  <a:srgbClr val="FFFFFF"/>
                </a:solidFill>
                <a:latin typeface="Arial" panose="020B0604020202020204" pitchFamily="34" charset="0"/>
              </a:rPr>
              <a:t> </a:t>
            </a:r>
          </a:p>
          <a:p>
            <a:pPr eaLnBrk="1" hangingPunct="1">
              <a:spcBef>
                <a:spcPts val="800"/>
              </a:spcBef>
              <a:buClrTx/>
              <a:buFontTx/>
              <a:buNone/>
            </a:pPr>
            <a:endParaRPr lang="en-US" altLang="en-US" sz="3200">
              <a:solidFill>
                <a:srgbClr val="00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600">
              <a:solidFill>
                <a:srgbClr val="00FFFF"/>
              </a:solidFill>
              <a:latin typeface="Arial" panose="020B0604020202020204" pitchFamily="34" charset="0"/>
            </a:endParaRPr>
          </a:p>
          <a:p>
            <a:pPr algn="ctr" eaLnBrk="1" hangingPunct="1">
              <a:spcBef>
                <a:spcPts val="800"/>
              </a:spcBef>
              <a:buClrTx/>
              <a:buFontTx/>
              <a:buNone/>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910E8C27-2074-4A5C-996B-6EF31AC6EB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7440"/>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91137" name="Text Box 1">
            <a:extLst>
              <a:ext uri="{FF2B5EF4-FFF2-40B4-BE49-F238E27FC236}">
                <a16:creationId xmlns:a16="http://schemas.microsoft.com/office/drawing/2014/main" id="{0A97FEA4-1B5B-45BA-B99B-450D7E17A643}"/>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Conclusions</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178179" name="Text Box 2">
            <a:extLst>
              <a:ext uri="{FF2B5EF4-FFF2-40B4-BE49-F238E27FC236}">
                <a16:creationId xmlns:a16="http://schemas.microsoft.com/office/drawing/2014/main" id="{A030AF5A-911A-4FFC-ACE9-2099B97F5C71}"/>
              </a:ext>
            </a:extLst>
          </p:cNvPr>
          <p:cNvSpPr txBox="1">
            <a:spLocks noChangeArrowheads="1"/>
          </p:cNvSpPr>
          <p:nvPr/>
        </p:nvSpPr>
        <p:spPr bwMode="auto">
          <a:xfrm>
            <a:off x="685800" y="1981200"/>
            <a:ext cx="7772400" cy="5927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36550" indent="-309563">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9pPr>
          </a:lstStyle>
          <a:p>
            <a:pPr eaLnBrk="1" hangingPunct="1">
              <a:spcBef>
                <a:spcPts val="800"/>
              </a:spcBef>
              <a:buClrTx/>
              <a:buFontTx/>
              <a:buNone/>
            </a:pPr>
            <a:r>
              <a:rPr lang="en-US" altLang="en-US" sz="3200">
                <a:solidFill>
                  <a:srgbClr val="FFFFFF"/>
                </a:solidFill>
                <a:latin typeface="Arial" panose="020B0604020202020204" pitchFamily="34" charset="0"/>
              </a:rPr>
              <a:t> </a:t>
            </a:r>
          </a:p>
          <a:p>
            <a:pPr eaLnBrk="1" hangingPunct="1">
              <a:spcBef>
                <a:spcPts val="800"/>
              </a:spcBef>
              <a:buClrTx/>
              <a:buFontTx/>
              <a:buNone/>
            </a:pPr>
            <a:r>
              <a:rPr lang="en-US" altLang="en-US" sz="3200">
                <a:solidFill>
                  <a:srgbClr val="FFFF00"/>
                </a:solidFill>
                <a:latin typeface="Arial" panose="020B0604020202020204" pitchFamily="34" charset="0"/>
              </a:rPr>
              <a:t>They simply take upon the task that is </a:t>
            </a:r>
            <a:r>
              <a:rPr lang="en-US" altLang="en-US" sz="3200">
                <a:solidFill>
                  <a:srgbClr val="FF0000"/>
                </a:solidFill>
                <a:latin typeface="Arial" panose="020B0604020202020204" pitchFamily="34" charset="0"/>
              </a:rPr>
              <a:t>computationally unattainable</a:t>
            </a:r>
            <a:r>
              <a:rPr lang="en-US" altLang="en-US" sz="3200">
                <a:solidFill>
                  <a:srgbClr val="FFFF00"/>
                </a:solidFill>
                <a:latin typeface="Arial" panose="020B0604020202020204" pitchFamily="34" charset="0"/>
              </a:rPr>
              <a:t>.</a:t>
            </a:r>
          </a:p>
          <a:p>
            <a:pPr eaLnBrk="1" hangingPunct="1">
              <a:spcBef>
                <a:spcPts val="800"/>
              </a:spcBef>
              <a:buClrTx/>
              <a:buFontTx/>
              <a:buNone/>
            </a:pPr>
            <a:r>
              <a:rPr lang="en-US" altLang="en-US" sz="3200">
                <a:solidFill>
                  <a:srgbClr val="FFFFFF"/>
                </a:solidFill>
                <a:latin typeface="Arial" panose="020B0604020202020204" pitchFamily="34" charset="0"/>
              </a:rPr>
              <a:t> </a:t>
            </a:r>
          </a:p>
          <a:p>
            <a:pPr eaLnBrk="1" hangingPunct="1">
              <a:spcBef>
                <a:spcPts val="800"/>
              </a:spcBef>
              <a:buClrTx/>
              <a:buFontTx/>
              <a:buNone/>
            </a:pPr>
            <a:endParaRPr lang="en-US" altLang="en-US" sz="3200">
              <a:solidFill>
                <a:srgbClr val="00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600">
              <a:solidFill>
                <a:srgbClr val="00FFFF"/>
              </a:solidFill>
              <a:latin typeface="Arial" panose="020B0604020202020204" pitchFamily="34" charset="0"/>
            </a:endParaRPr>
          </a:p>
          <a:p>
            <a:pPr algn="ctr" eaLnBrk="1" hangingPunct="1">
              <a:spcBef>
                <a:spcPts val="800"/>
              </a:spcBef>
              <a:buClrTx/>
              <a:buFontTx/>
              <a:buNone/>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50A95770-7800-4096-9140-FEA130306B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24553"/>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92161" name="Text Box 1">
            <a:extLst>
              <a:ext uri="{FF2B5EF4-FFF2-40B4-BE49-F238E27FC236}">
                <a16:creationId xmlns:a16="http://schemas.microsoft.com/office/drawing/2014/main" id="{697C6C0C-C969-4A40-8C9D-69163C961832}"/>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Conclusions</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180227" name="Text Box 2">
            <a:extLst>
              <a:ext uri="{FF2B5EF4-FFF2-40B4-BE49-F238E27FC236}">
                <a16:creationId xmlns:a16="http://schemas.microsoft.com/office/drawing/2014/main" id="{A5CF1DFE-99E6-4724-9A08-594FE6CB24D3}"/>
              </a:ext>
            </a:extLst>
          </p:cNvPr>
          <p:cNvSpPr txBox="1">
            <a:spLocks noChangeArrowheads="1"/>
          </p:cNvSpPr>
          <p:nvPr/>
        </p:nvSpPr>
        <p:spPr bwMode="auto">
          <a:xfrm>
            <a:off x="685800" y="1981200"/>
            <a:ext cx="7772400" cy="5927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36550" indent="-309563">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9pPr>
          </a:lstStyle>
          <a:p>
            <a:pPr eaLnBrk="1" hangingPunct="1">
              <a:spcBef>
                <a:spcPts val="800"/>
              </a:spcBef>
              <a:buClrTx/>
              <a:buFontTx/>
              <a:buNone/>
            </a:pPr>
            <a:r>
              <a:rPr lang="en-US" altLang="en-US" sz="3200">
                <a:solidFill>
                  <a:srgbClr val="FFFFFF"/>
                </a:solidFill>
                <a:latin typeface="Arial" panose="020B0604020202020204" pitchFamily="34" charset="0"/>
              </a:rPr>
              <a:t> </a:t>
            </a:r>
          </a:p>
          <a:p>
            <a:pPr eaLnBrk="1" hangingPunct="1">
              <a:spcBef>
                <a:spcPts val="800"/>
              </a:spcBef>
              <a:buClrTx/>
              <a:buFontTx/>
              <a:buNone/>
            </a:pPr>
            <a:r>
              <a:rPr lang="en-US" altLang="en-US" sz="3200">
                <a:solidFill>
                  <a:srgbClr val="FFFF00"/>
                </a:solidFill>
                <a:latin typeface="Arial" panose="020B0604020202020204" pitchFamily="34" charset="0"/>
              </a:rPr>
              <a:t>They simply take upon the task that is </a:t>
            </a:r>
            <a:r>
              <a:rPr lang="en-US" altLang="en-US" sz="3200">
                <a:solidFill>
                  <a:srgbClr val="FF0000"/>
                </a:solidFill>
                <a:latin typeface="Arial" panose="020B0604020202020204" pitchFamily="34" charset="0"/>
              </a:rPr>
              <a:t>computationally unattainable</a:t>
            </a:r>
            <a:r>
              <a:rPr lang="en-US" altLang="en-US" sz="3200">
                <a:solidFill>
                  <a:srgbClr val="FFFF00"/>
                </a:solidFill>
                <a:latin typeface="Arial" panose="020B0604020202020204" pitchFamily="34" charset="0"/>
              </a:rPr>
              <a:t>.</a:t>
            </a:r>
          </a:p>
          <a:p>
            <a:pPr eaLnBrk="1" hangingPunct="1">
              <a:spcBef>
                <a:spcPts val="800"/>
              </a:spcBef>
              <a:buClrTx/>
              <a:buFontTx/>
              <a:buNone/>
            </a:pPr>
            <a:endParaRPr lang="en-US" altLang="en-US" sz="3200">
              <a:solidFill>
                <a:srgbClr val="FFFF00"/>
              </a:solidFill>
              <a:latin typeface="Arial" panose="020B0604020202020204" pitchFamily="34" charset="0"/>
            </a:endParaRPr>
          </a:p>
          <a:p>
            <a:pPr eaLnBrk="1" hangingPunct="1">
              <a:spcBef>
                <a:spcPts val="800"/>
              </a:spcBef>
              <a:buClrTx/>
              <a:buFontTx/>
              <a:buNone/>
            </a:pPr>
            <a:r>
              <a:rPr lang="en-US" altLang="en-US" sz="3200">
                <a:solidFill>
                  <a:srgbClr val="FFFF00"/>
                </a:solidFill>
                <a:latin typeface="Arial" panose="020B0604020202020204" pitchFamily="34" charset="0"/>
              </a:rPr>
              <a:t>And they worsen the economy in the process</a:t>
            </a:r>
          </a:p>
          <a:p>
            <a:pPr eaLnBrk="1" hangingPunct="1">
              <a:spcBef>
                <a:spcPts val="800"/>
              </a:spcBef>
              <a:buClrTx/>
              <a:buFontTx/>
              <a:buNone/>
            </a:pPr>
            <a:r>
              <a:rPr lang="en-US" altLang="en-US" sz="3200">
                <a:solidFill>
                  <a:srgbClr val="FFFFFF"/>
                </a:solidFill>
                <a:latin typeface="Arial" panose="020B0604020202020204" pitchFamily="34" charset="0"/>
              </a:rPr>
              <a:t> </a:t>
            </a:r>
          </a:p>
          <a:p>
            <a:pPr eaLnBrk="1" hangingPunct="1">
              <a:spcBef>
                <a:spcPts val="800"/>
              </a:spcBef>
              <a:buClrTx/>
              <a:buFontTx/>
              <a:buNone/>
            </a:pPr>
            <a:endParaRPr lang="en-US" altLang="en-US" sz="3200">
              <a:solidFill>
                <a:srgbClr val="00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600">
              <a:solidFill>
                <a:srgbClr val="00FFFF"/>
              </a:solidFill>
              <a:latin typeface="Arial" panose="020B0604020202020204" pitchFamily="34" charset="0"/>
            </a:endParaRPr>
          </a:p>
          <a:p>
            <a:pPr algn="ctr" eaLnBrk="1" hangingPunct="1">
              <a:spcBef>
                <a:spcPts val="800"/>
              </a:spcBef>
              <a:buClrTx/>
              <a:buFontTx/>
              <a:buNone/>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E0121545-C91D-4270-90FD-4B5E7D121D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4700"/>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93185" name="Text Box 1">
            <a:extLst>
              <a:ext uri="{FF2B5EF4-FFF2-40B4-BE49-F238E27FC236}">
                <a16:creationId xmlns:a16="http://schemas.microsoft.com/office/drawing/2014/main" id="{32E43084-EA4D-46C3-A59B-39CEAC9AEC41}"/>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Conclusions</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182275" name="Text Box 2">
            <a:extLst>
              <a:ext uri="{FF2B5EF4-FFF2-40B4-BE49-F238E27FC236}">
                <a16:creationId xmlns:a16="http://schemas.microsoft.com/office/drawing/2014/main" id="{6882CC73-7685-4D5E-A9A8-86A880891E68}"/>
              </a:ext>
            </a:extLst>
          </p:cNvPr>
          <p:cNvSpPr txBox="1">
            <a:spLocks noChangeArrowheads="1"/>
          </p:cNvSpPr>
          <p:nvPr/>
        </p:nvSpPr>
        <p:spPr bwMode="auto">
          <a:xfrm>
            <a:off x="685800" y="1981200"/>
            <a:ext cx="7772400" cy="5927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36550" indent="-309563">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9pPr>
          </a:lstStyle>
          <a:p>
            <a:pPr eaLnBrk="1" hangingPunct="1">
              <a:spcBef>
                <a:spcPts val="800"/>
              </a:spcBef>
              <a:buClrTx/>
              <a:buFontTx/>
              <a:buNone/>
            </a:pPr>
            <a:r>
              <a:rPr lang="en-US" altLang="en-US" sz="3200">
                <a:solidFill>
                  <a:srgbClr val="FFFFFF"/>
                </a:solidFill>
                <a:latin typeface="Arial" panose="020B0604020202020204" pitchFamily="34" charset="0"/>
              </a:rPr>
              <a:t> </a:t>
            </a:r>
          </a:p>
          <a:p>
            <a:pPr eaLnBrk="1" hangingPunct="1">
              <a:spcBef>
                <a:spcPts val="800"/>
              </a:spcBef>
              <a:buClrTx/>
              <a:buFontTx/>
              <a:buNone/>
            </a:pPr>
            <a:r>
              <a:rPr lang="en-US" altLang="en-US" sz="3200">
                <a:solidFill>
                  <a:srgbClr val="FFFF00"/>
                </a:solidFill>
                <a:latin typeface="Arial" panose="020B0604020202020204" pitchFamily="34" charset="0"/>
              </a:rPr>
              <a:t>They simply take upon the task that is </a:t>
            </a:r>
            <a:r>
              <a:rPr lang="en-US" altLang="en-US" sz="3200">
                <a:solidFill>
                  <a:srgbClr val="FF0000"/>
                </a:solidFill>
                <a:latin typeface="Arial" panose="020B0604020202020204" pitchFamily="34" charset="0"/>
              </a:rPr>
              <a:t>computationally unattainable</a:t>
            </a:r>
            <a:r>
              <a:rPr lang="en-US" altLang="en-US" sz="3200">
                <a:solidFill>
                  <a:srgbClr val="FFFF00"/>
                </a:solidFill>
                <a:latin typeface="Arial" panose="020B0604020202020204" pitchFamily="34" charset="0"/>
              </a:rPr>
              <a:t>.</a:t>
            </a:r>
          </a:p>
          <a:p>
            <a:pPr eaLnBrk="1" hangingPunct="1">
              <a:spcBef>
                <a:spcPts val="800"/>
              </a:spcBef>
              <a:buClrTx/>
              <a:buFontTx/>
              <a:buNone/>
            </a:pPr>
            <a:endParaRPr lang="en-US" altLang="en-US" sz="3200">
              <a:solidFill>
                <a:srgbClr val="FFFF00"/>
              </a:solidFill>
              <a:latin typeface="Arial" panose="020B0604020202020204" pitchFamily="34" charset="0"/>
            </a:endParaRPr>
          </a:p>
          <a:p>
            <a:pPr eaLnBrk="1" hangingPunct="1">
              <a:spcBef>
                <a:spcPts val="800"/>
              </a:spcBef>
              <a:buClrTx/>
              <a:buFontTx/>
              <a:buNone/>
            </a:pPr>
            <a:r>
              <a:rPr lang="en-US" altLang="en-US" sz="3200">
                <a:solidFill>
                  <a:srgbClr val="FFFF00"/>
                </a:solidFill>
                <a:latin typeface="Arial" panose="020B0604020202020204" pitchFamily="34" charset="0"/>
              </a:rPr>
              <a:t>And they worsen the economy in the process, often blaming free-market capitalism </a:t>
            </a:r>
            <a:r>
              <a:rPr lang="en-US" altLang="en-US" sz="3200">
                <a:solidFill>
                  <a:srgbClr val="00FF00"/>
                </a:solidFill>
                <a:latin typeface="Arial" panose="020B0604020202020204" pitchFamily="34" charset="0"/>
              </a:rPr>
              <a:t>for the problems that they have caused</a:t>
            </a:r>
            <a:r>
              <a:rPr lang="en-US" altLang="en-US" sz="3200">
                <a:solidFill>
                  <a:srgbClr val="FFFF00"/>
                </a:solidFill>
                <a:latin typeface="Arial" panose="020B0604020202020204" pitchFamily="34" charset="0"/>
              </a:rPr>
              <a:t>.</a:t>
            </a:r>
          </a:p>
          <a:p>
            <a:pPr eaLnBrk="1" hangingPunct="1">
              <a:spcBef>
                <a:spcPts val="800"/>
              </a:spcBef>
              <a:buClrTx/>
              <a:buFontTx/>
              <a:buNone/>
            </a:pPr>
            <a:r>
              <a:rPr lang="en-US" altLang="en-US" sz="3200">
                <a:solidFill>
                  <a:srgbClr val="FFFFFF"/>
                </a:solidFill>
                <a:latin typeface="Arial" panose="020B0604020202020204" pitchFamily="34" charset="0"/>
              </a:rPr>
              <a:t> </a:t>
            </a:r>
          </a:p>
          <a:p>
            <a:pPr eaLnBrk="1" hangingPunct="1">
              <a:spcBef>
                <a:spcPts val="800"/>
              </a:spcBef>
              <a:buClrTx/>
              <a:buFontTx/>
              <a:buNone/>
            </a:pPr>
            <a:endParaRPr lang="en-US" altLang="en-US" sz="3200">
              <a:solidFill>
                <a:srgbClr val="00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600">
              <a:solidFill>
                <a:srgbClr val="00FFFF"/>
              </a:solidFill>
              <a:latin typeface="Arial" panose="020B0604020202020204" pitchFamily="34" charset="0"/>
            </a:endParaRPr>
          </a:p>
          <a:p>
            <a:pPr algn="ctr" eaLnBrk="1" hangingPunct="1">
              <a:spcBef>
                <a:spcPts val="800"/>
              </a:spcBef>
              <a:buClrTx/>
              <a:buFontTx/>
              <a:buNone/>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082FA8BA-7D3B-4D8C-857F-73DA367FBF8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63633"/>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94209" name="Text Box 1">
            <a:extLst>
              <a:ext uri="{FF2B5EF4-FFF2-40B4-BE49-F238E27FC236}">
                <a16:creationId xmlns:a16="http://schemas.microsoft.com/office/drawing/2014/main" id="{3629DB6A-9E97-4EDA-84C6-49257DD0928D}"/>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Conclusions</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184323" name="Text Box 2">
            <a:extLst>
              <a:ext uri="{FF2B5EF4-FFF2-40B4-BE49-F238E27FC236}">
                <a16:creationId xmlns:a16="http://schemas.microsoft.com/office/drawing/2014/main" id="{697B0FE7-7F3D-41EF-B2F3-5BE544B780A5}"/>
              </a:ext>
            </a:extLst>
          </p:cNvPr>
          <p:cNvSpPr txBox="1">
            <a:spLocks noChangeArrowheads="1"/>
          </p:cNvSpPr>
          <p:nvPr/>
        </p:nvSpPr>
        <p:spPr bwMode="auto">
          <a:xfrm>
            <a:off x="685800" y="1981200"/>
            <a:ext cx="7772400" cy="5927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36550" indent="-309563">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9pPr>
          </a:lstStyle>
          <a:p>
            <a:pPr eaLnBrk="1" hangingPunct="1">
              <a:spcBef>
                <a:spcPts val="800"/>
              </a:spcBef>
              <a:buClrTx/>
              <a:buFontTx/>
              <a:buNone/>
            </a:pPr>
            <a:r>
              <a:rPr lang="en-US" altLang="en-US" sz="3200">
                <a:solidFill>
                  <a:srgbClr val="FFFFFF"/>
                </a:solidFill>
                <a:latin typeface="Arial" panose="020B0604020202020204" pitchFamily="34" charset="0"/>
              </a:rPr>
              <a:t> T</a:t>
            </a:r>
            <a:r>
              <a:rPr lang="en-US" altLang="en-US" sz="3200">
                <a:solidFill>
                  <a:srgbClr val="FFFF00"/>
                </a:solidFill>
                <a:latin typeface="Arial" panose="020B0604020202020204" pitchFamily="34" charset="0"/>
              </a:rPr>
              <a:t>here is more </a:t>
            </a:r>
            <a:r>
              <a:rPr lang="en-US" altLang="en-US" sz="3200">
                <a:solidFill>
                  <a:srgbClr val="FFFFFF"/>
                </a:solidFill>
                <a:latin typeface="Arial" panose="020B0604020202020204" pitchFamily="34" charset="0"/>
              </a:rPr>
              <a:t>Computer Science</a:t>
            </a:r>
            <a:r>
              <a:rPr lang="en-US" altLang="en-US" sz="3200">
                <a:solidFill>
                  <a:srgbClr val="FFFF00"/>
                </a:solidFill>
                <a:latin typeface="Arial" panose="020B0604020202020204" pitchFamily="34" charset="0"/>
              </a:rPr>
              <a:t> to it.</a:t>
            </a:r>
          </a:p>
          <a:p>
            <a:pPr eaLnBrk="1" hangingPunct="1">
              <a:spcBef>
                <a:spcPts val="800"/>
              </a:spcBef>
              <a:buClrTx/>
              <a:buFontTx/>
              <a:buNone/>
            </a:pPr>
            <a:endParaRPr lang="en-US" altLang="en-US" sz="3200">
              <a:solidFill>
                <a:srgbClr val="FFFF00"/>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r>
              <a:rPr lang="en-US" altLang="en-US" sz="3200">
                <a:solidFill>
                  <a:srgbClr val="FFFFFF"/>
                </a:solidFill>
                <a:latin typeface="Arial" panose="020B0604020202020204" pitchFamily="34" charset="0"/>
              </a:rPr>
              <a:t> </a:t>
            </a:r>
          </a:p>
          <a:p>
            <a:pPr eaLnBrk="1" hangingPunct="1">
              <a:spcBef>
                <a:spcPts val="800"/>
              </a:spcBef>
              <a:buClrTx/>
              <a:buFontTx/>
              <a:buNone/>
            </a:pPr>
            <a:endParaRPr lang="en-US" altLang="en-US" sz="3200">
              <a:solidFill>
                <a:srgbClr val="00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600">
              <a:solidFill>
                <a:srgbClr val="00FFFF"/>
              </a:solidFill>
              <a:latin typeface="Arial" panose="020B0604020202020204" pitchFamily="34" charset="0"/>
            </a:endParaRPr>
          </a:p>
          <a:p>
            <a:pPr algn="ctr" eaLnBrk="1" hangingPunct="1">
              <a:spcBef>
                <a:spcPts val="800"/>
              </a:spcBef>
              <a:buClrTx/>
              <a:buFontTx/>
              <a:buNone/>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E3EC8FB2-4CFE-441C-9275-9DE8823074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4073"/>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12289" name="Text Box 1">
            <a:extLst>
              <a:ext uri="{FF2B5EF4-FFF2-40B4-BE49-F238E27FC236}">
                <a16:creationId xmlns:a16="http://schemas.microsoft.com/office/drawing/2014/main" id="{8394C8F9-BAD6-4784-85BE-F0208533D820}"/>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Short definition of proof</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12290" name="Text Box 2">
            <a:extLst>
              <a:ext uri="{FF2B5EF4-FFF2-40B4-BE49-F238E27FC236}">
                <a16:creationId xmlns:a16="http://schemas.microsoft.com/office/drawing/2014/main" id="{FB217260-0589-4CA1-B5AA-DBC3E1EB9DB2}"/>
              </a:ext>
            </a:extLst>
          </p:cNvPr>
          <p:cNvSpPr txBox="1">
            <a:spLocks noChangeArrowheads="1"/>
          </p:cNvSpPr>
          <p:nvPr/>
        </p:nvSpPr>
        <p:spPr bwMode="auto">
          <a:xfrm>
            <a:off x="685800" y="1981200"/>
            <a:ext cx="7772400" cy="5927725"/>
          </a:xfrm>
          <a:prstGeom prst="rect">
            <a:avLst/>
          </a:prstGeom>
          <a:noFill/>
          <a:ln>
            <a:noFill/>
          </a:ln>
          <a:effectLst/>
        </p:spPr>
        <p:txBody>
          <a:bodyPr lIns="92160" tIns="46080" rIns="92160" bIns="46080"/>
          <a:lstStyle>
            <a:lvl1pPr marL="323850" indent="-315913">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1pPr>
            <a:lvl2pPr>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2pPr>
            <a:lvl3pPr>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3pPr>
            <a:lvl4pPr>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4pPr>
            <a:lvl5pPr>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323850" algn="l"/>
                <a:tab pos="781050" algn="l"/>
                <a:tab pos="1238250" algn="l"/>
                <a:tab pos="1695450" algn="l"/>
                <a:tab pos="2152650" algn="l"/>
                <a:tab pos="2609850" algn="l"/>
                <a:tab pos="3067050" algn="l"/>
                <a:tab pos="3524250" algn="l"/>
                <a:tab pos="3981450" algn="l"/>
                <a:tab pos="4438650" algn="l"/>
                <a:tab pos="4895850" algn="l"/>
                <a:tab pos="5353050" algn="l"/>
                <a:tab pos="5810250" algn="l"/>
                <a:tab pos="6267450" algn="l"/>
                <a:tab pos="6724650" algn="l"/>
                <a:tab pos="7181850" algn="l"/>
                <a:tab pos="7639050" algn="l"/>
                <a:tab pos="8096250" algn="l"/>
                <a:tab pos="8553450" algn="l"/>
                <a:tab pos="9010650" algn="l"/>
                <a:tab pos="9467850" algn="l"/>
              </a:tabLst>
              <a:defRPr sz="2400">
                <a:solidFill>
                  <a:srgbClr val="FFFFFF"/>
                </a:solidFill>
                <a:latin typeface="Times New Roman" panose="02020603050405020304" pitchFamily="18" charset="0"/>
                <a:cs typeface="Arial" panose="020B0604020202020204" pitchFamily="34" charset="0"/>
              </a:defRPr>
            </a:lvl9pPr>
          </a:lstStyle>
          <a:p>
            <a:pPr eaLnBrk="1" hangingPunct="1">
              <a:spcBef>
                <a:spcPts val="800"/>
              </a:spcBef>
              <a:buClr>
                <a:srgbClr val="FFFFFF"/>
              </a:buClr>
              <a:buSzPct val="100000"/>
              <a:buFont typeface="Times New Roman" panose="02020603050405020304" pitchFamily="18" charset="0"/>
              <a:buAutoNum type="arabicParenR"/>
              <a:defRPr/>
            </a:pPr>
            <a:r>
              <a:rPr lang="en-US" altLang="en-US" sz="3200">
                <a:latin typeface="Arial" panose="020B0604020202020204" pitchFamily="34" charset="0"/>
              </a:rPr>
              <a:t> Proofs never lie</a:t>
            </a:r>
          </a:p>
          <a:p>
            <a:pPr marL="336550" indent="-309563" eaLnBrk="1" hangingPunct="1">
              <a:spcBef>
                <a:spcPts val="800"/>
              </a:spcBef>
              <a:buSzPct val="100000"/>
              <a:defRPr/>
            </a:pPr>
            <a:endParaRPr lang="en-US" altLang="en-US" sz="3200">
              <a:latin typeface="Arial" panose="020B0604020202020204" pitchFamily="34" charset="0"/>
            </a:endParaRPr>
          </a:p>
          <a:p>
            <a:pPr eaLnBrk="1" hangingPunct="1">
              <a:spcBef>
                <a:spcPts val="800"/>
              </a:spcBef>
              <a:buSzPct val="100000"/>
              <a:defRPr/>
            </a:pPr>
            <a:r>
              <a:rPr lang="en-US" altLang="en-US" sz="3200">
                <a:latin typeface="Arial" panose="020B0604020202020204" pitchFamily="34" charset="0"/>
              </a:rPr>
              <a:t>2) Proofs are finite</a:t>
            </a:r>
          </a:p>
          <a:p>
            <a:pPr marL="336550" indent="-309563" eaLnBrk="1" hangingPunct="1">
              <a:spcBef>
                <a:spcPts val="800"/>
              </a:spcBef>
              <a:buSzPct val="100000"/>
              <a:defRPr/>
            </a:pPr>
            <a:endParaRPr lang="en-US" altLang="en-US" sz="3200">
              <a:latin typeface="Arial" panose="020B0604020202020204" pitchFamily="34" charset="0"/>
            </a:endParaRPr>
          </a:p>
          <a:p>
            <a:pPr eaLnBrk="1" hangingPunct="1">
              <a:spcBef>
                <a:spcPts val="800"/>
              </a:spcBef>
              <a:buSzPct val="100000"/>
              <a:defRPr/>
            </a:pPr>
            <a:r>
              <a:rPr lang="en-US" altLang="en-US" sz="3200">
                <a:latin typeface="Arial" panose="020B0604020202020204" pitchFamily="34" charset="0"/>
              </a:rPr>
              <a:t>3) A diligent reader can recognize any proof whenever he sees one </a:t>
            </a:r>
            <a:r>
              <a:rPr lang="en-US" altLang="en-US" sz="3200">
                <a:solidFill>
                  <a:srgbClr val="FFFF00"/>
                </a:solidFill>
                <a:latin typeface="Arial" panose="020B0604020202020204" pitchFamily="34" charset="0"/>
              </a:rPr>
              <a:t>(i.e., the question whether a finite sequence is a proof or not is effectively</a:t>
            </a:r>
            <a:r>
              <a:rPr lang="en-US" altLang="en-US" sz="3200">
                <a:solidFill>
                  <a:srgbClr val="00FF00"/>
                </a:solidFill>
                <a:latin typeface="Arial" panose="020B0604020202020204" pitchFamily="34" charset="0"/>
              </a:rPr>
              <a:t> decidable</a:t>
            </a:r>
            <a:r>
              <a:rPr lang="en-US" altLang="en-US" sz="3200">
                <a:solidFill>
                  <a:srgbClr val="FFFF00"/>
                </a:solidFill>
                <a:latin typeface="Arial" panose="020B0604020202020204" pitchFamily="34" charset="0"/>
              </a:rPr>
              <a:t>)</a:t>
            </a:r>
          </a:p>
          <a:p>
            <a:pPr marL="336550" indent="-309563" eaLnBrk="1" hangingPunct="1">
              <a:spcBef>
                <a:spcPts val="800"/>
              </a:spcBef>
              <a:buSzPct val="100000"/>
              <a:defRPr/>
            </a:pPr>
            <a:endParaRPr lang="en-US" altLang="en-US" sz="3200">
              <a:latin typeface="Arial" panose="020B0604020202020204" pitchFamily="34" charset="0"/>
            </a:endParaRPr>
          </a:p>
          <a:p>
            <a:pPr marL="336550" indent="-309563" eaLnBrk="1" hangingPunct="1">
              <a:spcBef>
                <a:spcPts val="800"/>
              </a:spcBef>
              <a:buSzPct val="100000"/>
              <a:defRPr/>
            </a:pPr>
            <a:endParaRPr lang="en-US" altLang="en-US" sz="3200">
              <a:latin typeface="Arial" panose="020B0604020202020204" pitchFamily="34" charset="0"/>
            </a:endParaRPr>
          </a:p>
          <a:p>
            <a:pPr marL="336550" indent="-309563" eaLnBrk="1" hangingPunct="1">
              <a:spcBef>
                <a:spcPts val="800"/>
              </a:spcBef>
              <a:buSzPct val="100000"/>
              <a:defRPr/>
            </a:pPr>
            <a:endParaRPr lang="en-US" altLang="en-US" sz="3600">
              <a:solidFill>
                <a:srgbClr val="00FFFF"/>
              </a:solidFill>
              <a:latin typeface="Arial" panose="020B0604020202020204" pitchFamily="34" charset="0"/>
            </a:endParaRPr>
          </a:p>
          <a:p>
            <a:pPr marL="336550" indent="-309563" algn="ctr" eaLnBrk="1" hangingPunct="1">
              <a:spcBef>
                <a:spcPts val="800"/>
              </a:spcBef>
              <a:buSzPct val="100000"/>
              <a:defRPr/>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E7840BC1-17BC-49DF-A59A-70B1C2022E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22441"/>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95233" name="Text Box 1">
            <a:extLst>
              <a:ext uri="{FF2B5EF4-FFF2-40B4-BE49-F238E27FC236}">
                <a16:creationId xmlns:a16="http://schemas.microsoft.com/office/drawing/2014/main" id="{9F837A80-ED83-40EE-98A2-A9AAC8339C0A}"/>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Conclusions</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186371" name="Text Box 2">
            <a:extLst>
              <a:ext uri="{FF2B5EF4-FFF2-40B4-BE49-F238E27FC236}">
                <a16:creationId xmlns:a16="http://schemas.microsoft.com/office/drawing/2014/main" id="{3FAA4CA7-F56C-474D-B85F-6C0064BFD43C}"/>
              </a:ext>
            </a:extLst>
          </p:cNvPr>
          <p:cNvSpPr txBox="1">
            <a:spLocks noChangeArrowheads="1"/>
          </p:cNvSpPr>
          <p:nvPr/>
        </p:nvSpPr>
        <p:spPr bwMode="auto">
          <a:xfrm>
            <a:off x="685800" y="1981200"/>
            <a:ext cx="7772400" cy="5927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36550" indent="-309563">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9pPr>
          </a:lstStyle>
          <a:p>
            <a:pPr eaLnBrk="1" hangingPunct="1">
              <a:spcBef>
                <a:spcPts val="800"/>
              </a:spcBef>
              <a:buClrTx/>
              <a:buFontTx/>
              <a:buNone/>
            </a:pPr>
            <a:r>
              <a:rPr lang="en-US" altLang="en-US" sz="3200">
                <a:solidFill>
                  <a:srgbClr val="FFFFFF"/>
                </a:solidFill>
                <a:latin typeface="Arial" panose="020B0604020202020204" pitchFamily="34" charset="0"/>
              </a:rPr>
              <a:t> T</a:t>
            </a:r>
            <a:r>
              <a:rPr lang="en-US" altLang="en-US" sz="3200">
                <a:solidFill>
                  <a:srgbClr val="FFFF00"/>
                </a:solidFill>
                <a:latin typeface="Arial" panose="020B0604020202020204" pitchFamily="34" charset="0"/>
              </a:rPr>
              <a:t>here is more </a:t>
            </a:r>
            <a:r>
              <a:rPr lang="en-US" altLang="en-US" sz="3200">
                <a:solidFill>
                  <a:srgbClr val="FFFFFF"/>
                </a:solidFill>
                <a:latin typeface="Arial" panose="020B0604020202020204" pitchFamily="34" charset="0"/>
              </a:rPr>
              <a:t>Computer Science</a:t>
            </a:r>
            <a:r>
              <a:rPr lang="en-US" altLang="en-US" sz="3200">
                <a:solidFill>
                  <a:srgbClr val="FFFF00"/>
                </a:solidFill>
                <a:latin typeface="Arial" panose="020B0604020202020204" pitchFamily="34" charset="0"/>
              </a:rPr>
              <a:t> to it.</a:t>
            </a:r>
          </a:p>
          <a:p>
            <a:pPr eaLnBrk="1" hangingPunct="1">
              <a:spcBef>
                <a:spcPts val="800"/>
              </a:spcBef>
              <a:buClrTx/>
              <a:buFontTx/>
              <a:buNone/>
            </a:pPr>
            <a:endParaRPr lang="en-US" altLang="en-US" sz="3200">
              <a:solidFill>
                <a:srgbClr val="FFFF00"/>
              </a:solidFill>
              <a:latin typeface="Arial" panose="020B0604020202020204" pitchFamily="34" charset="0"/>
            </a:endParaRPr>
          </a:p>
          <a:p>
            <a:pPr eaLnBrk="1" hangingPunct="1">
              <a:spcBef>
                <a:spcPts val="800"/>
              </a:spcBef>
              <a:buClrTx/>
              <a:buFontTx/>
              <a:buNone/>
            </a:pPr>
            <a:r>
              <a:rPr lang="en-US" altLang="en-US" sz="3200">
                <a:solidFill>
                  <a:srgbClr val="FFFF00"/>
                </a:solidFill>
                <a:latin typeface="Arial" panose="020B0604020202020204" pitchFamily="34" charset="0"/>
              </a:rPr>
              <a:t>The government, its bureaucracy, and central planners act like a polynomially-bound </a:t>
            </a:r>
            <a:r>
              <a:rPr lang="en-US" altLang="en-US" sz="3200">
                <a:solidFill>
                  <a:srgbClr val="FF0000"/>
                </a:solidFill>
                <a:latin typeface="Arial" panose="020B0604020202020204" pitchFamily="34" charset="0"/>
              </a:rPr>
              <a:t>deterministic</a:t>
            </a:r>
            <a:r>
              <a:rPr lang="en-US" altLang="en-US" sz="3200">
                <a:solidFill>
                  <a:srgbClr val="FFFF00"/>
                </a:solidFill>
                <a:latin typeface="Arial" panose="020B0604020202020204" pitchFamily="34" charset="0"/>
              </a:rPr>
              <a:t> algorithm.</a:t>
            </a:r>
          </a:p>
          <a:p>
            <a:pPr eaLnBrk="1" hangingPunct="1">
              <a:spcBef>
                <a:spcPts val="800"/>
              </a:spcBef>
              <a:buClrTx/>
              <a:buFontTx/>
              <a:buNone/>
            </a:pPr>
            <a:endParaRPr lang="en-US" altLang="en-US" sz="3200">
              <a:solidFill>
                <a:srgbClr val="FFFF00"/>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r>
              <a:rPr lang="en-US" altLang="en-US" sz="3200">
                <a:solidFill>
                  <a:srgbClr val="FFFFFF"/>
                </a:solidFill>
                <a:latin typeface="Arial" panose="020B0604020202020204" pitchFamily="34" charset="0"/>
              </a:rPr>
              <a:t> </a:t>
            </a:r>
          </a:p>
          <a:p>
            <a:pPr eaLnBrk="1" hangingPunct="1">
              <a:spcBef>
                <a:spcPts val="800"/>
              </a:spcBef>
              <a:buClrTx/>
              <a:buFontTx/>
              <a:buNone/>
            </a:pPr>
            <a:endParaRPr lang="en-US" altLang="en-US" sz="3200">
              <a:solidFill>
                <a:srgbClr val="00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600">
              <a:solidFill>
                <a:srgbClr val="00FFFF"/>
              </a:solidFill>
              <a:latin typeface="Arial" panose="020B0604020202020204" pitchFamily="34" charset="0"/>
            </a:endParaRPr>
          </a:p>
          <a:p>
            <a:pPr algn="ctr" eaLnBrk="1" hangingPunct="1">
              <a:spcBef>
                <a:spcPts val="800"/>
              </a:spcBef>
              <a:buClrTx/>
              <a:buFontTx/>
              <a:buNone/>
            </a:pPr>
            <a:endParaRPr lang="en-US" altLang="en-US" sz="3600">
              <a:solidFill>
                <a:srgbClr val="00FFFF"/>
              </a:solidFill>
              <a:latin typeface="Arial" panose="020B0604020202020204" pitchFamily="34" charset="0"/>
            </a:endParaRPr>
          </a:p>
        </p:txBody>
      </p:sp>
      <mc:AlternateContent xmlns:mc="http://schemas.openxmlformats.org/markup-compatibility/2006">
        <mc:Choice xmlns:p14="http://schemas.microsoft.com/office/powerpoint/2010/main" xmlns:iact="http://schemas.microsoft.com/office/powerpoint/2014/inkAction" Requires="p14 iact">
          <p:contentPart p14:bwMode="auto" r:id="rId5">
            <p14:nvContentPartPr>
              <p14:cNvPr id="2" name="Ink 1">
                <a:extLst>
                  <a:ext uri="{FF2B5EF4-FFF2-40B4-BE49-F238E27FC236}">
                    <a16:creationId xmlns:a16="http://schemas.microsoft.com/office/drawing/2014/main" id="{5C8E31BC-616C-4B24-A440-A1F22208BFB0}"/>
                  </a:ext>
                </a:extLst>
              </p14:cNvPr>
              <p14:cNvContentPartPr/>
              <p14:nvPr>
                <p:extLst>
                  <p:ext uri="{42D2F446-02D8-4167-A562-619A0277C38B}">
                    <p15:isNarration xmlns:p15="http://schemas.microsoft.com/office/powerpoint/2012/main" val="1"/>
                  </p:ext>
                </p:extLst>
              </p14:nvPr>
            </p14:nvContentPartPr>
            <p14:xfrm>
              <a:off x="7380360" y="4793400"/>
              <a:ext cx="360" cy="360"/>
            </p14:xfrm>
          </p:contentPart>
        </mc:Choice>
        <mc:Fallback>
          <p:pic>
            <p:nvPicPr>
              <p:cNvPr id="2" name="Ink 1">
                <a:extLst>
                  <a:ext uri="{FF2B5EF4-FFF2-40B4-BE49-F238E27FC236}">
                    <a16:creationId xmlns:a16="http://schemas.microsoft.com/office/drawing/2014/main" id="{5C8E31BC-616C-4B24-A440-A1F22208BFB0}"/>
                  </a:ext>
                </a:extLst>
              </p:cNvPr>
              <p:cNvPicPr>
                <a:picLocks noGrp="1" noRot="1" noChangeAspect="1" noMove="1" noResize="1" noEditPoints="1" noAdjustHandles="1" noChangeArrowheads="1" noChangeShapeType="1"/>
              </p:cNvPicPr>
              <p:nvPr/>
            </p:nvPicPr>
            <p:blipFill>
              <a:blip r:embed="rId6"/>
              <a:stretch>
                <a:fillRect/>
              </a:stretch>
            </p:blipFill>
            <p:spPr>
              <a:xfrm>
                <a:off x="7364520" y="4730040"/>
                <a:ext cx="31680" cy="127080"/>
              </a:xfrm>
              <a:prstGeom prst="rect">
                <a:avLst/>
              </a:prstGeom>
            </p:spPr>
          </p:pic>
        </mc:Fallback>
      </mc:AlternateContent>
      <p:pic>
        <p:nvPicPr>
          <p:cNvPr id="3" name="Audio 2">
            <a:hlinkClick r:id="" action="ppaction://media"/>
            <a:extLst>
              <a:ext uri="{FF2B5EF4-FFF2-40B4-BE49-F238E27FC236}">
                <a16:creationId xmlns:a16="http://schemas.microsoft.com/office/drawing/2014/main" id="{C3F27E51-F0F9-4E76-9549-3CFE61C21B8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p:transition spd="med" advTm="15173"/>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96257" name="Text Box 1">
            <a:extLst>
              <a:ext uri="{FF2B5EF4-FFF2-40B4-BE49-F238E27FC236}">
                <a16:creationId xmlns:a16="http://schemas.microsoft.com/office/drawing/2014/main" id="{72C2B5E4-5227-4165-BD62-A27BCC11059E}"/>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Conclusions</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188419" name="Text Box 2">
            <a:extLst>
              <a:ext uri="{FF2B5EF4-FFF2-40B4-BE49-F238E27FC236}">
                <a16:creationId xmlns:a16="http://schemas.microsoft.com/office/drawing/2014/main" id="{DD830D1C-D9F5-44CF-B004-A5934BB048AF}"/>
              </a:ext>
            </a:extLst>
          </p:cNvPr>
          <p:cNvSpPr txBox="1">
            <a:spLocks noChangeArrowheads="1"/>
          </p:cNvSpPr>
          <p:nvPr/>
        </p:nvSpPr>
        <p:spPr bwMode="auto">
          <a:xfrm>
            <a:off x="685800" y="1981200"/>
            <a:ext cx="7772400" cy="5927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36550" indent="-309563">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9pPr>
          </a:lstStyle>
          <a:p>
            <a:pPr eaLnBrk="1" hangingPunct="1">
              <a:spcBef>
                <a:spcPts val="800"/>
              </a:spcBef>
              <a:buClrTx/>
              <a:buFontTx/>
              <a:buNone/>
            </a:pPr>
            <a:r>
              <a:rPr lang="en-US" altLang="en-US" sz="3200">
                <a:solidFill>
                  <a:srgbClr val="FFFFFF"/>
                </a:solidFill>
                <a:latin typeface="Arial" panose="020B0604020202020204" pitchFamily="34" charset="0"/>
              </a:rPr>
              <a:t> T</a:t>
            </a:r>
            <a:r>
              <a:rPr lang="en-US" altLang="en-US" sz="3200">
                <a:solidFill>
                  <a:srgbClr val="FFFF00"/>
                </a:solidFill>
                <a:latin typeface="Arial" panose="020B0604020202020204" pitchFamily="34" charset="0"/>
              </a:rPr>
              <a:t>here is more </a:t>
            </a:r>
            <a:r>
              <a:rPr lang="en-US" altLang="en-US" sz="3200">
                <a:solidFill>
                  <a:srgbClr val="FFFFFF"/>
                </a:solidFill>
                <a:latin typeface="Arial" panose="020B0604020202020204" pitchFamily="34" charset="0"/>
              </a:rPr>
              <a:t>Computer Science</a:t>
            </a:r>
            <a:r>
              <a:rPr lang="en-US" altLang="en-US" sz="3200">
                <a:solidFill>
                  <a:srgbClr val="FFFF00"/>
                </a:solidFill>
                <a:latin typeface="Arial" panose="020B0604020202020204" pitchFamily="34" charset="0"/>
              </a:rPr>
              <a:t> to it.</a:t>
            </a:r>
          </a:p>
          <a:p>
            <a:pPr eaLnBrk="1" hangingPunct="1">
              <a:spcBef>
                <a:spcPts val="800"/>
              </a:spcBef>
              <a:buClrTx/>
              <a:buFontTx/>
              <a:buNone/>
            </a:pPr>
            <a:endParaRPr lang="en-US" altLang="en-US" sz="3200">
              <a:solidFill>
                <a:srgbClr val="FFFF00"/>
              </a:solidFill>
              <a:latin typeface="Arial" panose="020B0604020202020204" pitchFamily="34" charset="0"/>
            </a:endParaRPr>
          </a:p>
          <a:p>
            <a:pPr eaLnBrk="1" hangingPunct="1">
              <a:spcBef>
                <a:spcPts val="800"/>
              </a:spcBef>
              <a:buClrTx/>
              <a:buFontTx/>
              <a:buNone/>
            </a:pPr>
            <a:r>
              <a:rPr lang="en-US" altLang="en-US" sz="3200">
                <a:solidFill>
                  <a:srgbClr val="FFFF00"/>
                </a:solidFill>
                <a:latin typeface="Arial" panose="020B0604020202020204" pitchFamily="34" charset="0"/>
              </a:rPr>
              <a:t>The government, its bureaucracy, and central planners act like a polynomially-bound </a:t>
            </a:r>
            <a:r>
              <a:rPr lang="en-US" altLang="en-US" sz="3200">
                <a:solidFill>
                  <a:srgbClr val="FF0000"/>
                </a:solidFill>
                <a:latin typeface="Arial" panose="020B0604020202020204" pitchFamily="34" charset="0"/>
              </a:rPr>
              <a:t>deterministic</a:t>
            </a:r>
            <a:r>
              <a:rPr lang="en-US" altLang="en-US" sz="3200">
                <a:solidFill>
                  <a:srgbClr val="FFFF00"/>
                </a:solidFill>
                <a:latin typeface="Arial" panose="020B0604020202020204" pitchFamily="34" charset="0"/>
              </a:rPr>
              <a:t> algorithm.</a:t>
            </a:r>
          </a:p>
          <a:p>
            <a:pPr eaLnBrk="1" hangingPunct="1">
              <a:spcBef>
                <a:spcPts val="800"/>
              </a:spcBef>
              <a:buClrTx/>
              <a:buFontTx/>
              <a:buNone/>
            </a:pPr>
            <a:endParaRPr lang="en-US" altLang="en-US" sz="3200">
              <a:solidFill>
                <a:srgbClr val="FFFF00"/>
              </a:solidFill>
              <a:latin typeface="Arial" panose="020B0604020202020204" pitchFamily="34" charset="0"/>
            </a:endParaRPr>
          </a:p>
          <a:p>
            <a:pPr eaLnBrk="1" hangingPunct="1">
              <a:spcBef>
                <a:spcPts val="800"/>
              </a:spcBef>
              <a:buClrTx/>
              <a:buFontTx/>
              <a:buNone/>
            </a:pPr>
            <a:r>
              <a:rPr lang="en-US" altLang="en-US" sz="3200">
                <a:solidFill>
                  <a:srgbClr val="66FFFF"/>
                </a:solidFill>
                <a:latin typeface="Arial" panose="020B0604020202020204" pitchFamily="34" charset="0"/>
              </a:rPr>
              <a:t>Note: “</a:t>
            </a:r>
            <a:r>
              <a:rPr lang="en-US" altLang="en-US" sz="3200">
                <a:solidFill>
                  <a:srgbClr val="FFFF00"/>
                </a:solidFill>
                <a:latin typeface="Arial" panose="020B0604020202020204" pitchFamily="34" charset="0"/>
              </a:rPr>
              <a:t>Polynomially-bound</a:t>
            </a:r>
            <a:r>
              <a:rPr lang="en-US" altLang="en-US" sz="3200">
                <a:solidFill>
                  <a:srgbClr val="66FFFF"/>
                </a:solidFill>
                <a:latin typeface="Arial" panose="020B0604020202020204" pitchFamily="34" charset="0"/>
              </a:rPr>
              <a:t>” includes all algorithms that can be executed in a practically feasible amount of time.</a:t>
            </a:r>
          </a:p>
          <a:p>
            <a:pPr eaLnBrk="1" hangingPunct="1">
              <a:spcBef>
                <a:spcPts val="800"/>
              </a:spcBef>
              <a:buClrTx/>
              <a:buFontTx/>
              <a:buNone/>
            </a:pPr>
            <a:r>
              <a:rPr lang="en-US" altLang="en-US" sz="3200">
                <a:solidFill>
                  <a:srgbClr val="FFFFFF"/>
                </a:solidFill>
                <a:latin typeface="Arial" panose="020B0604020202020204" pitchFamily="34" charset="0"/>
              </a:rPr>
              <a:t> </a:t>
            </a:r>
          </a:p>
          <a:p>
            <a:pPr eaLnBrk="1" hangingPunct="1">
              <a:spcBef>
                <a:spcPts val="800"/>
              </a:spcBef>
              <a:buClrTx/>
              <a:buFontTx/>
              <a:buNone/>
            </a:pPr>
            <a:endParaRPr lang="en-US" altLang="en-US" sz="3200">
              <a:solidFill>
                <a:srgbClr val="00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600">
              <a:solidFill>
                <a:srgbClr val="00FFFF"/>
              </a:solidFill>
              <a:latin typeface="Arial" panose="020B0604020202020204" pitchFamily="34" charset="0"/>
            </a:endParaRPr>
          </a:p>
          <a:p>
            <a:pPr algn="ctr" eaLnBrk="1" hangingPunct="1">
              <a:spcBef>
                <a:spcPts val="800"/>
              </a:spcBef>
              <a:buClrTx/>
              <a:buFontTx/>
              <a:buNone/>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DF522783-CBDE-4BA8-938E-A6F0963159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70691"/>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97281" name="Text Box 1">
            <a:extLst>
              <a:ext uri="{FF2B5EF4-FFF2-40B4-BE49-F238E27FC236}">
                <a16:creationId xmlns:a16="http://schemas.microsoft.com/office/drawing/2014/main" id="{96BE3B62-B560-45F1-8425-4C126A641477}"/>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Conclusions</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190467" name="Text Box 2">
            <a:extLst>
              <a:ext uri="{FF2B5EF4-FFF2-40B4-BE49-F238E27FC236}">
                <a16:creationId xmlns:a16="http://schemas.microsoft.com/office/drawing/2014/main" id="{1DD94541-B1BB-4B8E-83C1-8C51724C64D0}"/>
              </a:ext>
            </a:extLst>
          </p:cNvPr>
          <p:cNvSpPr txBox="1">
            <a:spLocks noChangeArrowheads="1"/>
          </p:cNvSpPr>
          <p:nvPr/>
        </p:nvSpPr>
        <p:spPr bwMode="auto">
          <a:xfrm>
            <a:off x="685800" y="1981200"/>
            <a:ext cx="7772400" cy="5927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36550" indent="-309563">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9pPr>
          </a:lstStyle>
          <a:p>
            <a:pPr eaLnBrk="1" hangingPunct="1">
              <a:spcBef>
                <a:spcPts val="800"/>
              </a:spcBef>
              <a:buClrTx/>
              <a:buFontTx/>
              <a:buNone/>
            </a:pPr>
            <a:r>
              <a:rPr lang="en-US" altLang="en-US" sz="3200">
                <a:solidFill>
                  <a:srgbClr val="FFFFFF"/>
                </a:solidFill>
                <a:latin typeface="Arial" panose="020B0604020202020204" pitchFamily="34" charset="0"/>
              </a:rPr>
              <a:t> T</a:t>
            </a:r>
            <a:r>
              <a:rPr lang="en-US" altLang="en-US" sz="3200">
                <a:solidFill>
                  <a:srgbClr val="FFFF00"/>
                </a:solidFill>
                <a:latin typeface="Arial" panose="020B0604020202020204" pitchFamily="34" charset="0"/>
              </a:rPr>
              <a:t>here is more </a:t>
            </a:r>
            <a:r>
              <a:rPr lang="en-US" altLang="en-US" sz="3200">
                <a:solidFill>
                  <a:srgbClr val="FFFFFF"/>
                </a:solidFill>
                <a:latin typeface="Arial" panose="020B0604020202020204" pitchFamily="34" charset="0"/>
              </a:rPr>
              <a:t>Computer Science</a:t>
            </a:r>
            <a:r>
              <a:rPr lang="en-US" altLang="en-US" sz="3200">
                <a:solidFill>
                  <a:srgbClr val="FFFF00"/>
                </a:solidFill>
                <a:latin typeface="Arial" panose="020B0604020202020204" pitchFamily="34" charset="0"/>
              </a:rPr>
              <a:t> to it.</a:t>
            </a:r>
          </a:p>
          <a:p>
            <a:pPr eaLnBrk="1" hangingPunct="1">
              <a:spcBef>
                <a:spcPts val="800"/>
              </a:spcBef>
              <a:buClrTx/>
              <a:buFontTx/>
              <a:buNone/>
            </a:pPr>
            <a:endParaRPr lang="en-US" altLang="en-US" sz="3200">
              <a:solidFill>
                <a:srgbClr val="FFFF00"/>
              </a:solidFill>
              <a:latin typeface="Arial" panose="020B0604020202020204" pitchFamily="34" charset="0"/>
            </a:endParaRPr>
          </a:p>
          <a:p>
            <a:pPr eaLnBrk="1" hangingPunct="1">
              <a:spcBef>
                <a:spcPts val="800"/>
              </a:spcBef>
              <a:buClrTx/>
              <a:buFontTx/>
              <a:buNone/>
            </a:pPr>
            <a:r>
              <a:rPr lang="en-US" altLang="en-US" sz="3200">
                <a:solidFill>
                  <a:srgbClr val="FFFF00"/>
                </a:solidFill>
                <a:latin typeface="Arial" panose="020B0604020202020204" pitchFamily="34" charset="0"/>
              </a:rPr>
              <a:t>The government, its bureaucracy, and central planners act like a polynomially-bound </a:t>
            </a:r>
            <a:r>
              <a:rPr lang="en-US" altLang="en-US" sz="3200">
                <a:solidFill>
                  <a:srgbClr val="FF0000"/>
                </a:solidFill>
                <a:latin typeface="Arial" panose="020B0604020202020204" pitchFamily="34" charset="0"/>
              </a:rPr>
              <a:t>deterministic</a:t>
            </a:r>
            <a:r>
              <a:rPr lang="en-US" altLang="en-US" sz="3200">
                <a:solidFill>
                  <a:srgbClr val="FFFF00"/>
                </a:solidFill>
                <a:latin typeface="Arial" panose="020B0604020202020204" pitchFamily="34" charset="0"/>
              </a:rPr>
              <a:t> algorithm.</a:t>
            </a:r>
          </a:p>
          <a:p>
            <a:pPr eaLnBrk="1" hangingPunct="1">
              <a:spcBef>
                <a:spcPts val="800"/>
              </a:spcBef>
              <a:buClrTx/>
              <a:buFontTx/>
              <a:buNone/>
            </a:pPr>
            <a:endParaRPr lang="en-US" altLang="en-US" sz="3200">
              <a:solidFill>
                <a:srgbClr val="FFFF00"/>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r>
              <a:rPr lang="en-US" altLang="en-US" sz="3200">
                <a:solidFill>
                  <a:srgbClr val="FFFFFF"/>
                </a:solidFill>
                <a:latin typeface="Arial" panose="020B0604020202020204" pitchFamily="34" charset="0"/>
              </a:rPr>
              <a:t> </a:t>
            </a:r>
          </a:p>
          <a:p>
            <a:pPr eaLnBrk="1" hangingPunct="1">
              <a:spcBef>
                <a:spcPts val="800"/>
              </a:spcBef>
              <a:buClrTx/>
              <a:buFontTx/>
              <a:buNone/>
            </a:pPr>
            <a:endParaRPr lang="en-US" altLang="en-US" sz="3200">
              <a:solidFill>
                <a:srgbClr val="00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600">
              <a:solidFill>
                <a:srgbClr val="00FFFF"/>
              </a:solidFill>
              <a:latin typeface="Arial" panose="020B0604020202020204" pitchFamily="34" charset="0"/>
            </a:endParaRPr>
          </a:p>
          <a:p>
            <a:pPr algn="ctr" eaLnBrk="1" hangingPunct="1">
              <a:spcBef>
                <a:spcPts val="800"/>
              </a:spcBef>
              <a:buClrTx/>
              <a:buFontTx/>
              <a:buNone/>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029E0CF8-B794-4888-BF54-7E81754AFF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6303"/>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98305" name="Text Box 1">
            <a:extLst>
              <a:ext uri="{FF2B5EF4-FFF2-40B4-BE49-F238E27FC236}">
                <a16:creationId xmlns:a16="http://schemas.microsoft.com/office/drawing/2014/main" id="{42B47A08-0A1A-4FF0-9F8F-0DB27B0678A4}"/>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Conclusions</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192515" name="Text Box 2">
            <a:extLst>
              <a:ext uri="{FF2B5EF4-FFF2-40B4-BE49-F238E27FC236}">
                <a16:creationId xmlns:a16="http://schemas.microsoft.com/office/drawing/2014/main" id="{E870BC8D-C9AE-447F-BCB4-200777C7A101}"/>
              </a:ext>
            </a:extLst>
          </p:cNvPr>
          <p:cNvSpPr txBox="1">
            <a:spLocks noChangeArrowheads="1"/>
          </p:cNvSpPr>
          <p:nvPr/>
        </p:nvSpPr>
        <p:spPr bwMode="auto">
          <a:xfrm>
            <a:off x="685800" y="1981200"/>
            <a:ext cx="7772400" cy="5927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36550" indent="-309563">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9pPr>
          </a:lstStyle>
          <a:p>
            <a:pPr eaLnBrk="1" hangingPunct="1">
              <a:spcBef>
                <a:spcPts val="800"/>
              </a:spcBef>
              <a:buClrTx/>
              <a:buFontTx/>
              <a:buNone/>
            </a:pPr>
            <a:r>
              <a:rPr lang="en-US" altLang="en-US" sz="3200">
                <a:solidFill>
                  <a:srgbClr val="FFFFFF"/>
                </a:solidFill>
                <a:latin typeface="Arial" panose="020B0604020202020204" pitchFamily="34" charset="0"/>
              </a:rPr>
              <a:t> T</a:t>
            </a:r>
            <a:r>
              <a:rPr lang="en-US" altLang="en-US" sz="3200">
                <a:solidFill>
                  <a:srgbClr val="FFFF00"/>
                </a:solidFill>
                <a:latin typeface="Arial" panose="020B0604020202020204" pitchFamily="34" charset="0"/>
              </a:rPr>
              <a:t>here is more </a:t>
            </a:r>
            <a:r>
              <a:rPr lang="en-US" altLang="en-US" sz="3200">
                <a:solidFill>
                  <a:srgbClr val="FFFFFF"/>
                </a:solidFill>
                <a:latin typeface="Arial" panose="020B0604020202020204" pitchFamily="34" charset="0"/>
              </a:rPr>
              <a:t>Computer Science</a:t>
            </a:r>
            <a:r>
              <a:rPr lang="en-US" altLang="en-US" sz="3200">
                <a:solidFill>
                  <a:srgbClr val="FFFF00"/>
                </a:solidFill>
                <a:latin typeface="Arial" panose="020B0604020202020204" pitchFamily="34" charset="0"/>
              </a:rPr>
              <a:t> to it.</a:t>
            </a:r>
          </a:p>
          <a:p>
            <a:pPr eaLnBrk="1" hangingPunct="1">
              <a:spcBef>
                <a:spcPts val="800"/>
              </a:spcBef>
              <a:buClrTx/>
              <a:buFontTx/>
              <a:buNone/>
            </a:pPr>
            <a:endParaRPr lang="en-US" altLang="en-US" sz="3200">
              <a:solidFill>
                <a:srgbClr val="FFFF00"/>
              </a:solidFill>
              <a:latin typeface="Arial" panose="020B0604020202020204" pitchFamily="34" charset="0"/>
            </a:endParaRPr>
          </a:p>
          <a:p>
            <a:pPr eaLnBrk="1" hangingPunct="1">
              <a:spcBef>
                <a:spcPts val="800"/>
              </a:spcBef>
              <a:buClrTx/>
              <a:buFontTx/>
              <a:buNone/>
            </a:pPr>
            <a:r>
              <a:rPr lang="en-US" altLang="en-US" sz="3200">
                <a:solidFill>
                  <a:srgbClr val="FFFF00"/>
                </a:solidFill>
                <a:latin typeface="Arial" panose="020B0604020202020204" pitchFamily="34" charset="0"/>
              </a:rPr>
              <a:t>The government, its bureaucracy, and central planners act like a polynomially-bound </a:t>
            </a:r>
            <a:r>
              <a:rPr lang="en-US" altLang="en-US" sz="3200">
                <a:solidFill>
                  <a:srgbClr val="FF3333"/>
                </a:solidFill>
                <a:latin typeface="Arial" panose="020B0604020202020204" pitchFamily="34" charset="0"/>
              </a:rPr>
              <a:t>deterministic</a:t>
            </a:r>
            <a:r>
              <a:rPr lang="en-US" altLang="en-US" sz="3200">
                <a:solidFill>
                  <a:srgbClr val="FFFF00"/>
                </a:solidFill>
                <a:latin typeface="Arial" panose="020B0604020202020204" pitchFamily="34" charset="0"/>
              </a:rPr>
              <a:t> algorithm.</a:t>
            </a:r>
          </a:p>
          <a:p>
            <a:pPr eaLnBrk="1" hangingPunct="1">
              <a:spcBef>
                <a:spcPts val="800"/>
              </a:spcBef>
              <a:buClrTx/>
              <a:buFontTx/>
              <a:buNone/>
            </a:pPr>
            <a:endParaRPr lang="en-US" altLang="en-US" sz="3200">
              <a:solidFill>
                <a:srgbClr val="FFFF00"/>
              </a:solidFill>
              <a:latin typeface="Arial" panose="020B0604020202020204" pitchFamily="34" charset="0"/>
            </a:endParaRPr>
          </a:p>
          <a:p>
            <a:pPr eaLnBrk="1" hangingPunct="1">
              <a:spcBef>
                <a:spcPts val="800"/>
              </a:spcBef>
              <a:buClrTx/>
              <a:buFontTx/>
              <a:buNone/>
            </a:pPr>
            <a:r>
              <a:rPr lang="en-US" altLang="en-US" sz="3200">
                <a:solidFill>
                  <a:srgbClr val="FFFF00"/>
                </a:solidFill>
                <a:latin typeface="Arial" panose="020B0604020202020204" pitchFamily="34" charset="0"/>
              </a:rPr>
              <a:t>Free market acts like a polynomially-bound </a:t>
            </a:r>
            <a:r>
              <a:rPr lang="en-US" altLang="en-US" sz="3200">
                <a:solidFill>
                  <a:srgbClr val="66FFFF"/>
                </a:solidFill>
                <a:latin typeface="Arial" panose="020B0604020202020204" pitchFamily="34" charset="0"/>
              </a:rPr>
              <a:t>nondeterministic</a:t>
            </a:r>
            <a:r>
              <a:rPr lang="en-US" altLang="en-US" sz="3200">
                <a:solidFill>
                  <a:srgbClr val="FFFF00"/>
                </a:solidFill>
                <a:latin typeface="Arial" panose="020B0604020202020204" pitchFamily="34" charset="0"/>
              </a:rPr>
              <a:t> algorithm.</a:t>
            </a:r>
          </a:p>
          <a:p>
            <a:pPr eaLnBrk="1" hangingPunct="1">
              <a:spcBef>
                <a:spcPts val="800"/>
              </a:spcBef>
              <a:buClrTx/>
              <a:buFontTx/>
              <a:buNone/>
            </a:pPr>
            <a:r>
              <a:rPr lang="en-US" altLang="en-US" sz="3200">
                <a:solidFill>
                  <a:srgbClr val="FFFFFF"/>
                </a:solidFill>
                <a:latin typeface="Arial" panose="020B0604020202020204" pitchFamily="34" charset="0"/>
              </a:rPr>
              <a:t> </a:t>
            </a:r>
          </a:p>
          <a:p>
            <a:pPr eaLnBrk="1" hangingPunct="1">
              <a:spcBef>
                <a:spcPts val="800"/>
              </a:spcBef>
              <a:buClrTx/>
              <a:buFontTx/>
              <a:buNone/>
            </a:pPr>
            <a:endParaRPr lang="en-US" altLang="en-US" sz="3200">
              <a:solidFill>
                <a:srgbClr val="00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600">
              <a:solidFill>
                <a:srgbClr val="00FFFF"/>
              </a:solidFill>
              <a:latin typeface="Arial" panose="020B0604020202020204" pitchFamily="34" charset="0"/>
            </a:endParaRPr>
          </a:p>
          <a:p>
            <a:pPr algn="ctr" eaLnBrk="1" hangingPunct="1">
              <a:spcBef>
                <a:spcPts val="800"/>
              </a:spcBef>
              <a:buClrTx/>
              <a:buFontTx/>
              <a:buNone/>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0FA3C4B0-1803-4C78-B575-FB877A5CC83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34189"/>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99329" name="Text Box 1">
            <a:extLst>
              <a:ext uri="{FF2B5EF4-FFF2-40B4-BE49-F238E27FC236}">
                <a16:creationId xmlns:a16="http://schemas.microsoft.com/office/drawing/2014/main" id="{1EE19E9C-5BEA-4CB3-8E15-95398D0FF8E9}"/>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Conclusions</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194563" name="Text Box 2">
            <a:extLst>
              <a:ext uri="{FF2B5EF4-FFF2-40B4-BE49-F238E27FC236}">
                <a16:creationId xmlns:a16="http://schemas.microsoft.com/office/drawing/2014/main" id="{76E4D0A0-B7D0-471F-945B-8B5F36E65C13}"/>
              </a:ext>
            </a:extLst>
          </p:cNvPr>
          <p:cNvSpPr txBox="1">
            <a:spLocks noChangeArrowheads="1"/>
          </p:cNvSpPr>
          <p:nvPr/>
        </p:nvSpPr>
        <p:spPr bwMode="auto">
          <a:xfrm>
            <a:off x="685800" y="1981200"/>
            <a:ext cx="7772400" cy="5927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36550" indent="-309563">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9pPr>
          </a:lstStyle>
          <a:p>
            <a:pPr eaLnBrk="1" hangingPunct="1">
              <a:spcBef>
                <a:spcPts val="800"/>
              </a:spcBef>
              <a:buClrTx/>
              <a:buFontTx/>
              <a:buNone/>
            </a:pPr>
            <a:r>
              <a:rPr lang="en-US" altLang="en-US" sz="3200">
                <a:solidFill>
                  <a:srgbClr val="FFFFFF"/>
                </a:solidFill>
                <a:latin typeface="Arial" panose="020B0604020202020204" pitchFamily="34" charset="0"/>
              </a:rPr>
              <a:t> </a:t>
            </a:r>
            <a:r>
              <a:rPr lang="en-US" altLang="en-US" sz="3200">
                <a:solidFill>
                  <a:srgbClr val="FFFF00"/>
                </a:solidFill>
                <a:latin typeface="Arial" panose="020B0604020202020204" pitchFamily="34" charset="0"/>
              </a:rPr>
              <a:t>Free market acts like a polynomially-bound </a:t>
            </a:r>
            <a:r>
              <a:rPr lang="en-US" altLang="en-US" sz="3200">
                <a:solidFill>
                  <a:srgbClr val="66FFFF"/>
                </a:solidFill>
                <a:latin typeface="Arial" panose="020B0604020202020204" pitchFamily="34" charset="0"/>
              </a:rPr>
              <a:t>nondeterministic</a:t>
            </a:r>
            <a:r>
              <a:rPr lang="en-US" altLang="en-US" sz="3200">
                <a:solidFill>
                  <a:srgbClr val="FFFF00"/>
                </a:solidFill>
                <a:latin typeface="Arial" panose="020B0604020202020204" pitchFamily="34" charset="0"/>
              </a:rPr>
              <a:t> algorithm.</a:t>
            </a:r>
          </a:p>
          <a:p>
            <a:pPr eaLnBrk="1" hangingPunct="1">
              <a:spcBef>
                <a:spcPts val="800"/>
              </a:spcBef>
              <a:buClrTx/>
              <a:buFontTx/>
              <a:buNone/>
            </a:pPr>
            <a:endParaRPr lang="en-US" altLang="en-US" sz="3200">
              <a:solidFill>
                <a:srgbClr val="FFFF00"/>
              </a:solidFill>
              <a:latin typeface="Arial" panose="020B0604020202020204" pitchFamily="34" charset="0"/>
            </a:endParaRPr>
          </a:p>
          <a:p>
            <a:pPr eaLnBrk="1" hangingPunct="1">
              <a:spcBef>
                <a:spcPts val="800"/>
              </a:spcBef>
              <a:buClrTx/>
              <a:buFontTx/>
              <a:buNone/>
            </a:pPr>
            <a:r>
              <a:rPr lang="en-US" altLang="en-US" sz="3200">
                <a:solidFill>
                  <a:srgbClr val="FFFFFF"/>
                </a:solidFill>
                <a:latin typeface="Arial" panose="020B0604020202020204" pitchFamily="34" charset="0"/>
              </a:rPr>
              <a:t>In this context, nondeterminism is a model of</a:t>
            </a:r>
            <a:r>
              <a:rPr lang="en-US" altLang="en-US" sz="3200">
                <a:solidFill>
                  <a:srgbClr val="00FFFF"/>
                </a:solidFill>
                <a:latin typeface="Arial" panose="020B0604020202020204" pitchFamily="34" charset="0"/>
              </a:rPr>
              <a:t> freedom</a:t>
            </a:r>
            <a:r>
              <a:rPr lang="en-US" altLang="en-US" sz="3200">
                <a:solidFill>
                  <a:srgbClr val="FFFFFF"/>
                </a:solidFill>
                <a:latin typeface="Arial" panose="020B0604020202020204" pitchFamily="34" charset="0"/>
              </a:rPr>
              <a:t>.</a:t>
            </a:r>
          </a:p>
          <a:p>
            <a:pPr eaLnBrk="1" hangingPunct="1">
              <a:spcBef>
                <a:spcPts val="800"/>
              </a:spcBef>
              <a:buClrTx/>
              <a:buFontTx/>
              <a:buNone/>
            </a:pPr>
            <a:r>
              <a:rPr lang="en-US" altLang="en-US" sz="3200">
                <a:solidFill>
                  <a:srgbClr val="FFFFFF"/>
                </a:solidFill>
                <a:latin typeface="Arial" panose="020B0604020202020204" pitchFamily="34" charset="0"/>
              </a:rPr>
              <a:t> </a:t>
            </a:r>
          </a:p>
          <a:p>
            <a:pPr eaLnBrk="1" hangingPunct="1">
              <a:spcBef>
                <a:spcPts val="800"/>
              </a:spcBef>
              <a:buClrTx/>
              <a:buFontTx/>
              <a:buNone/>
            </a:pPr>
            <a:endParaRPr lang="en-US" altLang="en-US" sz="3200">
              <a:solidFill>
                <a:srgbClr val="00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600">
              <a:solidFill>
                <a:srgbClr val="00FFFF"/>
              </a:solidFill>
              <a:latin typeface="Arial" panose="020B0604020202020204" pitchFamily="34" charset="0"/>
            </a:endParaRPr>
          </a:p>
          <a:p>
            <a:pPr algn="ctr" eaLnBrk="1" hangingPunct="1">
              <a:spcBef>
                <a:spcPts val="800"/>
              </a:spcBef>
              <a:buClrTx/>
              <a:buFontTx/>
              <a:buNone/>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7F754BD9-5564-49B7-8A41-7A4DD603B3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54763"/>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100353" name="Text Box 1">
            <a:extLst>
              <a:ext uri="{FF2B5EF4-FFF2-40B4-BE49-F238E27FC236}">
                <a16:creationId xmlns:a16="http://schemas.microsoft.com/office/drawing/2014/main" id="{49652A96-1DB9-4359-97AD-EFA0A4629C7B}"/>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Conclusions</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196611" name="Text Box 2">
            <a:extLst>
              <a:ext uri="{FF2B5EF4-FFF2-40B4-BE49-F238E27FC236}">
                <a16:creationId xmlns:a16="http://schemas.microsoft.com/office/drawing/2014/main" id="{8A7E5E30-8675-4CC4-8C74-7B65649C3942}"/>
              </a:ext>
            </a:extLst>
          </p:cNvPr>
          <p:cNvSpPr txBox="1">
            <a:spLocks noChangeArrowheads="1"/>
          </p:cNvSpPr>
          <p:nvPr/>
        </p:nvSpPr>
        <p:spPr bwMode="auto">
          <a:xfrm>
            <a:off x="685800" y="1981200"/>
            <a:ext cx="7772400" cy="5927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36550" indent="-309563">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9pPr>
          </a:lstStyle>
          <a:p>
            <a:pPr eaLnBrk="1" hangingPunct="1">
              <a:spcBef>
                <a:spcPts val="800"/>
              </a:spcBef>
              <a:buClrTx/>
              <a:buFontTx/>
              <a:buNone/>
            </a:pPr>
            <a:r>
              <a:rPr lang="en-US" altLang="en-US" sz="3200">
                <a:solidFill>
                  <a:srgbClr val="FFFFFF"/>
                </a:solidFill>
                <a:latin typeface="Arial" panose="020B0604020202020204" pitchFamily="34" charset="0"/>
              </a:rPr>
              <a:t> </a:t>
            </a:r>
            <a:r>
              <a:rPr lang="en-US" altLang="en-US" sz="3200">
                <a:solidFill>
                  <a:srgbClr val="FFFF00"/>
                </a:solidFill>
                <a:latin typeface="Arial" panose="020B0604020202020204" pitchFamily="34" charset="0"/>
              </a:rPr>
              <a:t>Let </a:t>
            </a:r>
          </a:p>
          <a:p>
            <a:pPr eaLnBrk="1" hangingPunct="1">
              <a:spcBef>
                <a:spcPts val="800"/>
              </a:spcBef>
              <a:buClrTx/>
              <a:buFontTx/>
              <a:buNone/>
            </a:pPr>
            <a:r>
              <a:rPr lang="en-US" altLang="en-US" sz="3200">
                <a:solidFill>
                  <a:srgbClr val="FF0000"/>
                </a:solidFill>
                <a:latin typeface="Arial" panose="020B0604020202020204" pitchFamily="34" charset="0"/>
              </a:rPr>
              <a:t>P</a:t>
            </a:r>
            <a:r>
              <a:rPr lang="en-US" altLang="en-US" sz="3200">
                <a:solidFill>
                  <a:srgbClr val="FFFF00"/>
                </a:solidFill>
                <a:latin typeface="Arial" panose="020B0604020202020204" pitchFamily="34" charset="0"/>
              </a:rPr>
              <a:t> be the class of problems that are solvable by polynomially-bound </a:t>
            </a:r>
            <a:r>
              <a:rPr lang="en-US" altLang="en-US" sz="3200">
                <a:solidFill>
                  <a:srgbClr val="FF0000"/>
                </a:solidFill>
                <a:latin typeface="Arial" panose="020B0604020202020204" pitchFamily="34" charset="0"/>
              </a:rPr>
              <a:t>deterministic</a:t>
            </a:r>
            <a:r>
              <a:rPr lang="en-US" altLang="en-US" sz="3200">
                <a:solidFill>
                  <a:srgbClr val="FFFF00"/>
                </a:solidFill>
                <a:latin typeface="Arial" panose="020B0604020202020204" pitchFamily="34" charset="0"/>
              </a:rPr>
              <a:t> algorithms</a:t>
            </a:r>
          </a:p>
          <a:p>
            <a:pPr eaLnBrk="1" hangingPunct="1">
              <a:spcBef>
                <a:spcPts val="800"/>
              </a:spcBef>
              <a:buClrTx/>
              <a:buFontTx/>
              <a:buNone/>
            </a:pPr>
            <a:r>
              <a:rPr lang="en-US" altLang="en-US" sz="3200">
                <a:solidFill>
                  <a:srgbClr val="FFFFFF"/>
                </a:solidFill>
                <a:latin typeface="Arial" panose="020B0604020202020204" pitchFamily="34" charset="0"/>
              </a:rPr>
              <a:t> </a:t>
            </a:r>
          </a:p>
          <a:p>
            <a:pPr eaLnBrk="1" hangingPunct="1">
              <a:spcBef>
                <a:spcPts val="800"/>
              </a:spcBef>
              <a:buClrTx/>
              <a:buFontTx/>
              <a:buNone/>
            </a:pPr>
            <a:endParaRPr lang="en-US" altLang="en-US" sz="3200">
              <a:solidFill>
                <a:srgbClr val="00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600">
              <a:solidFill>
                <a:srgbClr val="00FFFF"/>
              </a:solidFill>
              <a:latin typeface="Arial" panose="020B0604020202020204" pitchFamily="34" charset="0"/>
            </a:endParaRPr>
          </a:p>
          <a:p>
            <a:pPr algn="ctr" eaLnBrk="1" hangingPunct="1">
              <a:spcBef>
                <a:spcPts val="800"/>
              </a:spcBef>
              <a:buClrTx/>
              <a:buFontTx/>
              <a:buNone/>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1E9457D2-D476-4B29-A849-AE5317CA41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30729"/>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101377" name="Text Box 1">
            <a:extLst>
              <a:ext uri="{FF2B5EF4-FFF2-40B4-BE49-F238E27FC236}">
                <a16:creationId xmlns:a16="http://schemas.microsoft.com/office/drawing/2014/main" id="{9100C017-3497-4E1C-8E7E-17DAC5EA7E6B}"/>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Conclusions</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198659" name="Text Box 2">
            <a:extLst>
              <a:ext uri="{FF2B5EF4-FFF2-40B4-BE49-F238E27FC236}">
                <a16:creationId xmlns:a16="http://schemas.microsoft.com/office/drawing/2014/main" id="{208B694D-9265-45F4-82F6-C67A35ECB97C}"/>
              </a:ext>
            </a:extLst>
          </p:cNvPr>
          <p:cNvSpPr txBox="1">
            <a:spLocks noChangeArrowheads="1"/>
          </p:cNvSpPr>
          <p:nvPr/>
        </p:nvSpPr>
        <p:spPr bwMode="auto">
          <a:xfrm>
            <a:off x="685800" y="1981200"/>
            <a:ext cx="7772400" cy="5927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36550" indent="-309563">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9pPr>
          </a:lstStyle>
          <a:p>
            <a:pPr eaLnBrk="1" hangingPunct="1">
              <a:spcBef>
                <a:spcPts val="800"/>
              </a:spcBef>
              <a:buClrTx/>
              <a:buFontTx/>
              <a:buNone/>
            </a:pPr>
            <a:r>
              <a:rPr lang="en-US" altLang="en-US" sz="3200">
                <a:solidFill>
                  <a:srgbClr val="FFFFFF"/>
                </a:solidFill>
                <a:latin typeface="Arial" panose="020B0604020202020204" pitchFamily="34" charset="0"/>
              </a:rPr>
              <a:t> </a:t>
            </a:r>
            <a:r>
              <a:rPr lang="en-US" altLang="en-US" sz="3200">
                <a:solidFill>
                  <a:srgbClr val="FFFF00"/>
                </a:solidFill>
                <a:latin typeface="Arial" panose="020B0604020202020204" pitchFamily="34" charset="0"/>
              </a:rPr>
              <a:t>Let </a:t>
            </a:r>
          </a:p>
          <a:p>
            <a:pPr eaLnBrk="1" hangingPunct="1">
              <a:spcBef>
                <a:spcPts val="800"/>
              </a:spcBef>
              <a:buClrTx/>
              <a:buFontTx/>
              <a:buNone/>
            </a:pPr>
            <a:r>
              <a:rPr lang="en-US" altLang="en-US" sz="3200">
                <a:solidFill>
                  <a:srgbClr val="FF0000"/>
                </a:solidFill>
                <a:latin typeface="Arial" panose="020B0604020202020204" pitchFamily="34" charset="0"/>
              </a:rPr>
              <a:t>P</a:t>
            </a:r>
            <a:r>
              <a:rPr lang="en-US" altLang="en-US" sz="3200">
                <a:solidFill>
                  <a:srgbClr val="FFFF00"/>
                </a:solidFill>
                <a:latin typeface="Arial" panose="020B0604020202020204" pitchFamily="34" charset="0"/>
              </a:rPr>
              <a:t> be the class of problems that are solvable by polynomially-bound </a:t>
            </a:r>
            <a:r>
              <a:rPr lang="en-US" altLang="en-US" sz="3200">
                <a:solidFill>
                  <a:srgbClr val="FF0000"/>
                </a:solidFill>
                <a:latin typeface="Arial" panose="020B0604020202020204" pitchFamily="34" charset="0"/>
              </a:rPr>
              <a:t>deterministic</a:t>
            </a:r>
            <a:r>
              <a:rPr lang="en-US" altLang="en-US" sz="3200">
                <a:solidFill>
                  <a:srgbClr val="FFFF00"/>
                </a:solidFill>
                <a:latin typeface="Arial" panose="020B0604020202020204" pitchFamily="34" charset="0"/>
              </a:rPr>
              <a:t> algorithms</a:t>
            </a:r>
          </a:p>
          <a:p>
            <a:pPr eaLnBrk="1" hangingPunct="1">
              <a:spcBef>
                <a:spcPts val="800"/>
              </a:spcBef>
              <a:buClrTx/>
              <a:buFontTx/>
              <a:buNone/>
            </a:pPr>
            <a:endParaRPr lang="en-US" altLang="en-US" sz="3200">
              <a:solidFill>
                <a:srgbClr val="FFFF00"/>
              </a:solidFill>
              <a:latin typeface="Arial" panose="020B0604020202020204" pitchFamily="34" charset="0"/>
            </a:endParaRPr>
          </a:p>
          <a:p>
            <a:pPr eaLnBrk="1" hangingPunct="1">
              <a:spcBef>
                <a:spcPts val="800"/>
              </a:spcBef>
              <a:buClrTx/>
              <a:buFontTx/>
              <a:buNone/>
            </a:pPr>
            <a:r>
              <a:rPr lang="en-US" altLang="en-US" sz="3200">
                <a:solidFill>
                  <a:srgbClr val="66FFFF"/>
                </a:solidFill>
                <a:latin typeface="Arial" panose="020B0604020202020204" pitchFamily="34" charset="0"/>
              </a:rPr>
              <a:t>NP</a:t>
            </a:r>
            <a:r>
              <a:rPr lang="en-US" altLang="en-US" sz="3200">
                <a:solidFill>
                  <a:srgbClr val="FFFF00"/>
                </a:solidFill>
                <a:latin typeface="Arial" panose="020B0604020202020204" pitchFamily="34" charset="0"/>
              </a:rPr>
              <a:t> be the class of problems that are solvable by polynomially-bound </a:t>
            </a:r>
            <a:r>
              <a:rPr lang="en-US" altLang="en-US" sz="3200">
                <a:solidFill>
                  <a:srgbClr val="66FFFF"/>
                </a:solidFill>
                <a:latin typeface="Arial" panose="020B0604020202020204" pitchFamily="34" charset="0"/>
              </a:rPr>
              <a:t>nondeterministic</a:t>
            </a:r>
            <a:r>
              <a:rPr lang="en-US" altLang="en-US" sz="3200">
                <a:solidFill>
                  <a:srgbClr val="FFFF00"/>
                </a:solidFill>
                <a:latin typeface="Arial" panose="020B0604020202020204" pitchFamily="34" charset="0"/>
              </a:rPr>
              <a:t> algorithms</a:t>
            </a:r>
          </a:p>
          <a:p>
            <a:pPr eaLnBrk="1" hangingPunct="1">
              <a:spcBef>
                <a:spcPts val="800"/>
              </a:spcBef>
              <a:buClrTx/>
              <a:buFontTx/>
              <a:buNone/>
            </a:pPr>
            <a:r>
              <a:rPr lang="en-US" altLang="en-US" sz="3200">
                <a:solidFill>
                  <a:srgbClr val="FFFFFF"/>
                </a:solidFill>
                <a:latin typeface="Arial" panose="020B0604020202020204" pitchFamily="34" charset="0"/>
              </a:rPr>
              <a:t> </a:t>
            </a:r>
          </a:p>
          <a:p>
            <a:pPr eaLnBrk="1" hangingPunct="1">
              <a:spcBef>
                <a:spcPts val="800"/>
              </a:spcBef>
              <a:buClrTx/>
              <a:buFontTx/>
              <a:buNone/>
            </a:pPr>
            <a:endParaRPr lang="en-US" altLang="en-US" sz="3200">
              <a:solidFill>
                <a:srgbClr val="00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600">
              <a:solidFill>
                <a:srgbClr val="00FFFF"/>
              </a:solidFill>
              <a:latin typeface="Arial" panose="020B0604020202020204" pitchFamily="34" charset="0"/>
            </a:endParaRPr>
          </a:p>
          <a:p>
            <a:pPr algn="ctr" eaLnBrk="1" hangingPunct="1">
              <a:spcBef>
                <a:spcPts val="800"/>
              </a:spcBef>
              <a:buClrTx/>
              <a:buFontTx/>
              <a:buNone/>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EC4ECDEB-DAD2-4F0E-8FA4-10EECD0F90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38717"/>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102401" name="Text Box 1">
            <a:extLst>
              <a:ext uri="{FF2B5EF4-FFF2-40B4-BE49-F238E27FC236}">
                <a16:creationId xmlns:a16="http://schemas.microsoft.com/office/drawing/2014/main" id="{E47E875D-56D5-42EA-918C-F8FC0889CACF}"/>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Conclusions</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200707" name="Text Box 2">
            <a:extLst>
              <a:ext uri="{FF2B5EF4-FFF2-40B4-BE49-F238E27FC236}">
                <a16:creationId xmlns:a16="http://schemas.microsoft.com/office/drawing/2014/main" id="{5D59339D-C4BB-466F-9FE0-C5DF3D3D89FF}"/>
              </a:ext>
            </a:extLst>
          </p:cNvPr>
          <p:cNvSpPr txBox="1">
            <a:spLocks noChangeArrowheads="1"/>
          </p:cNvSpPr>
          <p:nvPr/>
        </p:nvSpPr>
        <p:spPr bwMode="auto">
          <a:xfrm>
            <a:off x="685800" y="1981200"/>
            <a:ext cx="7772400" cy="5927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36550" indent="-309563">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9pPr>
          </a:lstStyle>
          <a:p>
            <a:pPr eaLnBrk="1" hangingPunct="1">
              <a:spcBef>
                <a:spcPts val="800"/>
              </a:spcBef>
              <a:buClrTx/>
              <a:buFontTx/>
              <a:buNone/>
            </a:pPr>
            <a:r>
              <a:rPr lang="en-US" altLang="en-US" sz="3200">
                <a:solidFill>
                  <a:srgbClr val="FFFFFF"/>
                </a:solidFill>
                <a:latin typeface="Arial" panose="020B0604020202020204" pitchFamily="34" charset="0"/>
              </a:rPr>
              <a:t> </a:t>
            </a:r>
            <a:r>
              <a:rPr lang="en-US" altLang="en-US" sz="3200">
                <a:solidFill>
                  <a:srgbClr val="FFFF00"/>
                </a:solidFill>
                <a:latin typeface="Arial" panose="020B0604020202020204" pitchFamily="34" charset="0"/>
              </a:rPr>
              <a:t>Although every problem in </a:t>
            </a:r>
            <a:r>
              <a:rPr lang="en-US" altLang="en-US" sz="3200">
                <a:solidFill>
                  <a:srgbClr val="FF0000"/>
                </a:solidFill>
                <a:latin typeface="Arial" panose="020B0604020202020204" pitchFamily="34" charset="0"/>
              </a:rPr>
              <a:t>P</a:t>
            </a:r>
            <a:r>
              <a:rPr lang="en-US" altLang="en-US" sz="3200">
                <a:solidFill>
                  <a:srgbClr val="FFFF00"/>
                </a:solidFill>
                <a:latin typeface="Arial" panose="020B0604020202020204" pitchFamily="34" charset="0"/>
              </a:rPr>
              <a:t> is also in </a:t>
            </a:r>
            <a:r>
              <a:rPr lang="en-US" altLang="en-US" sz="3200">
                <a:solidFill>
                  <a:srgbClr val="66FFFF"/>
                </a:solidFill>
                <a:latin typeface="Arial" panose="020B0604020202020204" pitchFamily="34" charset="0"/>
              </a:rPr>
              <a:t>NP</a:t>
            </a:r>
            <a:r>
              <a:rPr lang="en-US" altLang="en-US" sz="3200">
                <a:solidFill>
                  <a:srgbClr val="FFFF00"/>
                </a:solidFill>
                <a:latin typeface="Arial" panose="020B0604020202020204" pitchFamily="34" charset="0"/>
              </a:rPr>
              <a:t>,</a:t>
            </a:r>
          </a:p>
          <a:p>
            <a:pPr eaLnBrk="1" hangingPunct="1">
              <a:spcBef>
                <a:spcPts val="800"/>
              </a:spcBef>
              <a:buClrTx/>
              <a:buFontTx/>
              <a:buNone/>
            </a:pPr>
            <a:r>
              <a:rPr lang="en-US" altLang="en-US" sz="3200">
                <a:solidFill>
                  <a:srgbClr val="FFFFFF"/>
                </a:solidFill>
                <a:latin typeface="Arial" panose="020B0604020202020204" pitchFamily="34" charset="0"/>
              </a:rPr>
              <a:t> </a:t>
            </a:r>
          </a:p>
          <a:p>
            <a:pPr eaLnBrk="1" hangingPunct="1">
              <a:spcBef>
                <a:spcPts val="800"/>
              </a:spcBef>
              <a:buClrTx/>
              <a:buFontTx/>
              <a:buNone/>
            </a:pPr>
            <a:endParaRPr lang="en-US" altLang="en-US" sz="3200">
              <a:solidFill>
                <a:srgbClr val="00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600">
              <a:solidFill>
                <a:srgbClr val="00FFFF"/>
              </a:solidFill>
              <a:latin typeface="Arial" panose="020B0604020202020204" pitchFamily="34" charset="0"/>
            </a:endParaRPr>
          </a:p>
          <a:p>
            <a:pPr algn="ctr" eaLnBrk="1" hangingPunct="1">
              <a:spcBef>
                <a:spcPts val="800"/>
              </a:spcBef>
              <a:buClrTx/>
              <a:buFontTx/>
              <a:buNone/>
            </a:pPr>
            <a:endParaRPr lang="en-US" altLang="en-US" sz="3600">
              <a:solidFill>
                <a:srgbClr val="00FFFF"/>
              </a:solidFill>
              <a:latin typeface="Arial" panose="020B0604020202020204" pitchFamily="34" charset="0"/>
            </a:endParaRPr>
          </a:p>
        </p:txBody>
      </p:sp>
      <mc:AlternateContent xmlns:mc="http://schemas.openxmlformats.org/markup-compatibility/2006">
        <mc:Choice xmlns:p14="http://schemas.microsoft.com/office/powerpoint/2010/main" xmlns:iact="http://schemas.microsoft.com/office/powerpoint/2014/inkAction" Requires="p14 iact">
          <p:contentPart p14:bwMode="auto" r:id="rId5">
            <p14:nvContentPartPr>
              <p14:cNvPr id="2" name="Ink 1">
                <a:extLst>
                  <a:ext uri="{FF2B5EF4-FFF2-40B4-BE49-F238E27FC236}">
                    <a16:creationId xmlns:a16="http://schemas.microsoft.com/office/drawing/2014/main" id="{7588711F-F80F-4A6B-9F08-50498D125CBB}"/>
                  </a:ext>
                </a:extLst>
              </p14:cNvPr>
              <p14:cNvContentPartPr/>
              <p14:nvPr>
                <p:extLst>
                  <p:ext uri="{42D2F446-02D8-4167-A562-619A0277C38B}">
                    <p15:isNarration xmlns:p15="http://schemas.microsoft.com/office/powerpoint/2012/main" val="1"/>
                  </p:ext>
                </p:extLst>
              </p14:nvPr>
            </p14:nvContentPartPr>
            <p14:xfrm>
              <a:off x="5904360" y="2290320"/>
              <a:ext cx="360" cy="360"/>
            </p14:xfrm>
          </p:contentPart>
        </mc:Choice>
        <mc:Fallback>
          <p:pic>
            <p:nvPicPr>
              <p:cNvPr id="2" name="Ink 1">
                <a:extLst>
                  <a:ext uri="{FF2B5EF4-FFF2-40B4-BE49-F238E27FC236}">
                    <a16:creationId xmlns:a16="http://schemas.microsoft.com/office/drawing/2014/main" id="{7588711F-F80F-4A6B-9F08-50498D125CBB}"/>
                  </a:ext>
                </a:extLst>
              </p:cNvPr>
              <p:cNvPicPr>
                <a:picLocks noGrp="1" noRot="1" noChangeAspect="1" noMove="1" noResize="1" noEditPoints="1" noAdjustHandles="1" noChangeArrowheads="1" noChangeShapeType="1"/>
              </p:cNvPicPr>
              <p:nvPr/>
            </p:nvPicPr>
            <p:blipFill>
              <a:blip r:embed="rId6"/>
              <a:stretch>
                <a:fillRect/>
              </a:stretch>
            </p:blipFill>
            <p:spPr>
              <a:xfrm>
                <a:off x="5888520" y="2226960"/>
                <a:ext cx="31680" cy="127080"/>
              </a:xfrm>
              <a:prstGeom prst="rect">
                <a:avLst/>
              </a:prstGeom>
            </p:spPr>
          </p:pic>
        </mc:Fallback>
      </mc:AlternateContent>
      <p:pic>
        <p:nvPicPr>
          <p:cNvPr id="3" name="Audio 2">
            <a:hlinkClick r:id="" action="ppaction://media"/>
            <a:extLst>
              <a:ext uri="{FF2B5EF4-FFF2-40B4-BE49-F238E27FC236}">
                <a16:creationId xmlns:a16="http://schemas.microsoft.com/office/drawing/2014/main" id="{E72404C2-F00C-41B2-BDE7-5FEE92CDDB0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p:transition spd="med" advTm="25947"/>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103425" name="Text Box 1">
            <a:extLst>
              <a:ext uri="{FF2B5EF4-FFF2-40B4-BE49-F238E27FC236}">
                <a16:creationId xmlns:a16="http://schemas.microsoft.com/office/drawing/2014/main" id="{6B45B628-63D4-4591-ABDC-53525C5B6E2B}"/>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Conclusions</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202755" name="Text Box 2">
            <a:extLst>
              <a:ext uri="{FF2B5EF4-FFF2-40B4-BE49-F238E27FC236}">
                <a16:creationId xmlns:a16="http://schemas.microsoft.com/office/drawing/2014/main" id="{958C30A4-33D1-4FEC-9D48-DCDD54812E4E}"/>
              </a:ext>
            </a:extLst>
          </p:cNvPr>
          <p:cNvSpPr txBox="1">
            <a:spLocks noChangeArrowheads="1"/>
          </p:cNvSpPr>
          <p:nvPr/>
        </p:nvSpPr>
        <p:spPr bwMode="auto">
          <a:xfrm>
            <a:off x="685800" y="1981200"/>
            <a:ext cx="7772400" cy="5927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36550" indent="-309563">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9pPr>
          </a:lstStyle>
          <a:p>
            <a:pPr eaLnBrk="1" hangingPunct="1">
              <a:spcBef>
                <a:spcPts val="800"/>
              </a:spcBef>
              <a:buClrTx/>
              <a:buFontTx/>
              <a:buNone/>
            </a:pPr>
            <a:r>
              <a:rPr lang="en-US" altLang="en-US" sz="3200">
                <a:solidFill>
                  <a:srgbClr val="FFFFFF"/>
                </a:solidFill>
                <a:latin typeface="Arial" panose="020B0604020202020204" pitchFamily="34" charset="0"/>
              </a:rPr>
              <a:t> </a:t>
            </a:r>
            <a:r>
              <a:rPr lang="en-US" altLang="en-US" sz="3200">
                <a:solidFill>
                  <a:srgbClr val="FFFF00"/>
                </a:solidFill>
                <a:latin typeface="Arial" panose="020B0604020202020204" pitchFamily="34" charset="0"/>
              </a:rPr>
              <a:t>Although every problem in </a:t>
            </a:r>
            <a:r>
              <a:rPr lang="en-US" altLang="en-US" sz="3200">
                <a:solidFill>
                  <a:srgbClr val="FF0000"/>
                </a:solidFill>
                <a:latin typeface="Arial" panose="020B0604020202020204" pitchFamily="34" charset="0"/>
              </a:rPr>
              <a:t>P</a:t>
            </a:r>
            <a:r>
              <a:rPr lang="en-US" altLang="en-US" sz="3200">
                <a:solidFill>
                  <a:srgbClr val="FFFF00"/>
                </a:solidFill>
                <a:latin typeface="Arial" panose="020B0604020202020204" pitchFamily="34" charset="0"/>
              </a:rPr>
              <a:t> is also in </a:t>
            </a:r>
            <a:r>
              <a:rPr lang="en-US" altLang="en-US" sz="3200">
                <a:solidFill>
                  <a:srgbClr val="66FFFF"/>
                </a:solidFill>
                <a:latin typeface="Arial" panose="020B0604020202020204" pitchFamily="34" charset="0"/>
              </a:rPr>
              <a:t>NP</a:t>
            </a:r>
            <a:r>
              <a:rPr lang="en-US" altLang="en-US" sz="3200">
                <a:solidFill>
                  <a:srgbClr val="FFFF00"/>
                </a:solidFill>
                <a:latin typeface="Arial" panose="020B0604020202020204" pitchFamily="34" charset="0"/>
              </a:rPr>
              <a:t>,</a:t>
            </a:r>
          </a:p>
          <a:p>
            <a:pPr eaLnBrk="1" hangingPunct="1">
              <a:spcBef>
                <a:spcPts val="800"/>
              </a:spcBef>
              <a:buClrTx/>
              <a:buFontTx/>
              <a:buNone/>
            </a:pPr>
            <a:r>
              <a:rPr lang="en-US" altLang="en-US" sz="3200">
                <a:solidFill>
                  <a:srgbClr val="FFFF00"/>
                </a:solidFill>
                <a:latin typeface="Arial" panose="020B0604020202020204" pitchFamily="34" charset="0"/>
              </a:rPr>
              <a:t>the leading theoretical Computer Scientists believe that </a:t>
            </a:r>
            <a:r>
              <a:rPr lang="en-US" altLang="en-US" sz="3200">
                <a:solidFill>
                  <a:srgbClr val="66FFFF"/>
                </a:solidFill>
                <a:latin typeface="Arial" panose="020B0604020202020204" pitchFamily="34" charset="0"/>
              </a:rPr>
              <a:t>NP</a:t>
            </a:r>
            <a:r>
              <a:rPr lang="en-US" altLang="en-US" sz="3200">
                <a:solidFill>
                  <a:srgbClr val="FFFF00"/>
                </a:solidFill>
                <a:latin typeface="Arial" panose="020B0604020202020204" pitchFamily="34" charset="0"/>
              </a:rPr>
              <a:t> is larger than </a:t>
            </a:r>
            <a:r>
              <a:rPr lang="en-US" altLang="en-US" sz="3200">
                <a:solidFill>
                  <a:srgbClr val="FF0000"/>
                </a:solidFill>
                <a:latin typeface="Arial" panose="020B0604020202020204" pitchFamily="34" charset="0"/>
              </a:rPr>
              <a:t>P</a:t>
            </a:r>
            <a:r>
              <a:rPr lang="en-US" altLang="en-US" sz="3200">
                <a:solidFill>
                  <a:srgbClr val="FFFF00"/>
                </a:solidFill>
                <a:latin typeface="Arial" panose="020B0604020202020204" pitchFamily="34" charset="0"/>
              </a:rPr>
              <a:t>.</a:t>
            </a:r>
          </a:p>
          <a:p>
            <a:pPr eaLnBrk="1" hangingPunct="1">
              <a:spcBef>
                <a:spcPts val="800"/>
              </a:spcBef>
              <a:buClrTx/>
              <a:buFontTx/>
              <a:buNone/>
            </a:pPr>
            <a:r>
              <a:rPr lang="en-US" altLang="en-US" sz="3200">
                <a:solidFill>
                  <a:srgbClr val="FFFFFF"/>
                </a:solidFill>
                <a:latin typeface="Arial" panose="020B0604020202020204" pitchFamily="34" charset="0"/>
              </a:rPr>
              <a:t> </a:t>
            </a:r>
          </a:p>
          <a:p>
            <a:pPr eaLnBrk="1" hangingPunct="1">
              <a:spcBef>
                <a:spcPts val="800"/>
              </a:spcBef>
              <a:buClrTx/>
              <a:buFontTx/>
              <a:buNone/>
            </a:pPr>
            <a:endParaRPr lang="en-US" altLang="en-US" sz="3200">
              <a:solidFill>
                <a:srgbClr val="00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600">
              <a:solidFill>
                <a:srgbClr val="00FFFF"/>
              </a:solidFill>
              <a:latin typeface="Arial" panose="020B0604020202020204" pitchFamily="34" charset="0"/>
            </a:endParaRPr>
          </a:p>
          <a:p>
            <a:pPr algn="ctr" eaLnBrk="1" hangingPunct="1">
              <a:spcBef>
                <a:spcPts val="800"/>
              </a:spcBef>
              <a:buClrTx/>
              <a:buFontTx/>
              <a:buNone/>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35176404-A3FE-4130-818A-BA3B059A826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115041"/>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lin ang="0" scaled="1"/>
        </a:gradFill>
        <a:effectLst/>
      </p:bgPr>
    </p:bg>
    <p:spTree>
      <p:nvGrpSpPr>
        <p:cNvPr id="1" name=""/>
        <p:cNvGrpSpPr/>
        <p:nvPr/>
      </p:nvGrpSpPr>
      <p:grpSpPr>
        <a:xfrm>
          <a:off x="0" y="0"/>
          <a:ext cx="0" cy="0"/>
          <a:chOff x="0" y="0"/>
          <a:chExt cx="0" cy="0"/>
        </a:xfrm>
      </p:grpSpPr>
      <p:sp>
        <p:nvSpPr>
          <p:cNvPr id="104449" name="Text Box 1">
            <a:extLst>
              <a:ext uri="{FF2B5EF4-FFF2-40B4-BE49-F238E27FC236}">
                <a16:creationId xmlns:a16="http://schemas.microsoft.com/office/drawing/2014/main" id="{F861A0C2-52A4-4711-873D-5086BB53A2BE}"/>
              </a:ext>
            </a:extLst>
          </p:cNvPr>
          <p:cNvSpPr txBox="1">
            <a:spLocks noChangeArrowheads="1"/>
          </p:cNvSpPr>
          <p:nvPr/>
        </p:nvSpPr>
        <p:spPr bwMode="auto">
          <a:xfrm>
            <a:off x="685800" y="465138"/>
            <a:ext cx="7772400" cy="1433512"/>
          </a:xfrm>
          <a:prstGeom prst="rect">
            <a:avLst/>
          </a:prstGeom>
          <a:noFill/>
          <a:ln>
            <a:noFill/>
          </a:ln>
          <a:effectLst/>
        </p:spPr>
        <p:txBody>
          <a:bodyPr lIns="92160" tIns="46080" rIns="92160" bIns="4608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4400">
                <a:solidFill>
                  <a:srgbClr val="FFCC66"/>
                </a:solidFill>
                <a:effectLst>
                  <a:outerShdw blurRad="38100" dist="38100" dir="2700000" algn="tl">
                    <a:srgbClr val="FFFFFF"/>
                  </a:outerShdw>
                </a:effectLst>
                <a:latin typeface="Bodoni MT Black" panose="02070A03080606020203" pitchFamily="18" charset="0"/>
              </a:rPr>
              <a:t>Conclusions</a:t>
            </a:r>
            <a:r>
              <a:rPr lang="ar-SA" altLang="en-US" sz="4400">
                <a:solidFill>
                  <a:srgbClr val="FFCC66"/>
                </a:solidFill>
                <a:effectLst>
                  <a:outerShdw blurRad="38100" dist="38100" dir="2700000" algn="tl">
                    <a:srgbClr val="FFFFFF"/>
                  </a:outerShdw>
                </a:effectLst>
                <a:latin typeface="Bodoni MT Black" panose="02070A03080606020203" pitchFamily="18" charset="0"/>
              </a:rPr>
              <a:t>‏</a:t>
            </a:r>
            <a:endParaRPr lang="en-US" altLang="en-US" sz="4400">
              <a:solidFill>
                <a:srgbClr val="FFCC66"/>
              </a:solidFill>
              <a:effectLst>
                <a:outerShdw blurRad="38100" dist="38100" dir="2700000" algn="tl">
                  <a:srgbClr val="FFFFFF"/>
                </a:outerShdw>
              </a:effectLst>
              <a:latin typeface="Bodoni MT Black" panose="02070A03080606020203" pitchFamily="18" charset="0"/>
            </a:endParaRPr>
          </a:p>
        </p:txBody>
      </p:sp>
      <p:sp>
        <p:nvSpPr>
          <p:cNvPr id="204803" name="Text Box 2">
            <a:extLst>
              <a:ext uri="{FF2B5EF4-FFF2-40B4-BE49-F238E27FC236}">
                <a16:creationId xmlns:a16="http://schemas.microsoft.com/office/drawing/2014/main" id="{3C9B7A82-3612-4AC7-BE8F-3F6B66A39B83}"/>
              </a:ext>
            </a:extLst>
          </p:cNvPr>
          <p:cNvSpPr txBox="1">
            <a:spLocks noChangeArrowheads="1"/>
          </p:cNvSpPr>
          <p:nvPr/>
        </p:nvSpPr>
        <p:spPr bwMode="auto">
          <a:xfrm>
            <a:off x="685800" y="1981200"/>
            <a:ext cx="7772400" cy="5927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36550" indent="-309563">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1pPr>
            <a:lvl2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2pPr>
            <a:lvl3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3pPr>
            <a:lvl4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4pPr>
            <a:lvl5pPr>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cs typeface="Arial" panose="020B0604020202020204" pitchFamily="34" charset="0"/>
              </a:defRPr>
            </a:lvl9pPr>
          </a:lstStyle>
          <a:p>
            <a:pPr eaLnBrk="1" hangingPunct="1">
              <a:spcBef>
                <a:spcPts val="800"/>
              </a:spcBef>
              <a:buClrTx/>
              <a:buFontTx/>
              <a:buNone/>
            </a:pPr>
            <a:r>
              <a:rPr lang="en-US" altLang="en-US" sz="3200">
                <a:solidFill>
                  <a:srgbClr val="FFFF00"/>
                </a:solidFill>
                <a:latin typeface="Arial" panose="020B0604020202020204" pitchFamily="34" charset="0"/>
              </a:rPr>
              <a:t>In particular, a large collection of practical problems like:</a:t>
            </a:r>
          </a:p>
          <a:p>
            <a:pPr eaLnBrk="1" hangingPunct="1">
              <a:spcBef>
                <a:spcPts val="800"/>
              </a:spcBef>
              <a:buClrTx/>
              <a:buFontTx/>
              <a:buNone/>
            </a:pPr>
            <a:r>
              <a:rPr lang="en-US" altLang="en-US" sz="3200">
                <a:solidFill>
                  <a:srgbClr val="FFFFFF"/>
                </a:solidFill>
                <a:latin typeface="Arial" panose="020B0604020202020204" pitchFamily="34" charset="0"/>
              </a:rPr>
              <a:t> </a:t>
            </a:r>
          </a:p>
          <a:p>
            <a:pPr eaLnBrk="1" hangingPunct="1">
              <a:spcBef>
                <a:spcPts val="800"/>
              </a:spcBef>
              <a:buClrTx/>
              <a:buFontTx/>
              <a:buNone/>
            </a:pPr>
            <a:endParaRPr lang="en-US" altLang="en-US" sz="3200">
              <a:solidFill>
                <a:srgbClr val="00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200">
              <a:solidFill>
                <a:srgbClr val="FFFFFF"/>
              </a:solidFill>
              <a:latin typeface="Arial" panose="020B0604020202020204" pitchFamily="34" charset="0"/>
            </a:endParaRPr>
          </a:p>
          <a:p>
            <a:pPr eaLnBrk="1" hangingPunct="1">
              <a:spcBef>
                <a:spcPts val="800"/>
              </a:spcBef>
              <a:buClrTx/>
              <a:buFontTx/>
              <a:buNone/>
            </a:pPr>
            <a:endParaRPr lang="en-US" altLang="en-US" sz="3600">
              <a:solidFill>
                <a:srgbClr val="00FFFF"/>
              </a:solidFill>
              <a:latin typeface="Arial" panose="020B0604020202020204" pitchFamily="34" charset="0"/>
            </a:endParaRPr>
          </a:p>
          <a:p>
            <a:pPr algn="ctr" eaLnBrk="1" hangingPunct="1">
              <a:spcBef>
                <a:spcPts val="800"/>
              </a:spcBef>
              <a:buClrTx/>
              <a:buFontTx/>
              <a:buNone/>
            </a:pPr>
            <a:endParaRPr lang="en-US" altLang="en-US" sz="3600">
              <a:solidFill>
                <a:srgbClr val="00FFFF"/>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AC50D7B7-6079-48DF-8CB8-E18A17BC0D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5977"/>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Bodoni MT Black"/>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2400" b="0" i="0" u="none" strike="noStrike" cap="none" normalizeH="0" baseline="0" smtClean="0">
            <a:ln>
              <a:noFill/>
            </a:ln>
            <a:solidFill>
              <a:schemeClr val="bg1"/>
            </a:solidFill>
            <a:effectLst/>
            <a:latin typeface="Times New Roman" panose="02020603050405020304" pitchFamily="18" charset="0"/>
            <a:cs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2400" b="0" i="0" u="none" strike="noStrike" cap="none" normalizeH="0" baseline="0" smtClean="0">
            <a:ln>
              <a:noFill/>
            </a:ln>
            <a:solidFill>
              <a:schemeClr val="bg1"/>
            </a:solidFill>
            <a:effectLst/>
            <a:latin typeface="Times New Roman" panose="02020603050405020304" pitchFamily="18" charset="0"/>
            <a:cs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Bodoni MT Black"/>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2400" b="0" i="0" u="none" strike="noStrike" cap="none" normalizeH="0" baseline="0" smtClean="0">
            <a:ln>
              <a:noFill/>
            </a:ln>
            <a:solidFill>
              <a:schemeClr val="bg1"/>
            </a:solidFill>
            <a:effectLst/>
            <a:latin typeface="Times New Roman" panose="02020603050405020304" pitchFamily="18" charset="0"/>
            <a:cs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2400" b="0" i="0" u="none" strike="noStrike" cap="none" normalizeH="0" baseline="0" smtClean="0">
            <a:ln>
              <a:noFill/>
            </a:ln>
            <a:solidFill>
              <a:schemeClr val="bg1"/>
            </a:solidFill>
            <a:effectLst/>
            <a:latin typeface="Times New Roman" panose="02020603050405020304" pitchFamily="18" charset="0"/>
            <a:cs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34799</TotalTime>
  <Words>3202</Words>
  <Application>Microsoft Office PowerPoint</Application>
  <PresentationFormat>On-screen Show (4:3)</PresentationFormat>
  <Paragraphs>1160</Paragraphs>
  <Slides>121</Slides>
  <Notes>121</Notes>
  <HiddenSlides>0</HiddenSlides>
  <MMClips>121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121</vt:i4>
      </vt:variant>
    </vt:vector>
  </HeadingPairs>
  <TitlesOfParts>
    <vt:vector size="128" baseType="lpstr">
      <vt:lpstr>Times New Roman</vt:lpstr>
      <vt:lpstr>Arial</vt:lpstr>
      <vt:lpstr>Bodoni MT Black</vt:lpstr>
      <vt:lpstr>DejaVu Sans</vt:lpstr>
      <vt:lpstr>Arial Unicode MS</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Gift of Fire</dc:title>
  <dc:creator>Marek Suchenek</dc:creator>
  <cp:lastModifiedBy>Marek Suchenek</cp:lastModifiedBy>
  <cp:revision>44</cp:revision>
  <cp:lastPrinted>1601-01-01T00:00:00Z</cp:lastPrinted>
  <dcterms:created xsi:type="dcterms:W3CDTF">1601-01-01T00:00:00Z</dcterms:created>
  <dcterms:modified xsi:type="dcterms:W3CDTF">2020-12-03T22:20:56Z</dcterms:modified>
</cp:coreProperties>
</file>